
<file path=[Content_Types].xml><?xml version="1.0" encoding="utf-8"?>
<Types xmlns="http://schemas.openxmlformats.org/package/2006/content-types">
  <Override PartName="/ppt/slides/slide29.xml" ContentType="application/vnd.openxmlformats-officedocument.presentationml.slide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Default Extension="docx" ContentType="application/vnd.openxmlformats-officedocument.wordprocessingml.document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diagrams/colors2.xml" ContentType="application/vnd.openxmlformats-officedocument.drawingml.diagramColors+xml"/>
  <Override PartName="/ppt/diagrams/quickStyle5.xml" ContentType="application/vnd.openxmlformats-officedocument.drawingml.diagramStyle+xml"/>
  <Override PartName="/ppt/notesSlides/notesSlide1.xml" ContentType="application/vnd.openxmlformats-officedocument.presentationml.notesSlide+xml"/>
  <Override PartName="/ppt/diagrams/drawing3.xml" ContentType="application/vnd.ms-office.drawingml.diagramDrawing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quickStyle3.xml" ContentType="application/vnd.openxmlformats-officedocument.drawingml.diagramStyl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emf" ContentType="image/x-emf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diagrams/layout4.xml" ContentType="application/vnd.openxmlformats-officedocument.drawingml.diagramLayout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Default Extension="vml" ContentType="application/vnd.openxmlformats-officedocument.vmlDrawing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slides/slide8.xml" ContentType="application/vnd.openxmlformats-officedocument.presentationml.slide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docProps/core.xml" ContentType="application/vnd.openxmlformats-package.core-properties+xml"/>
  <Override PartName="/ppt/diagrams/drawing4.xml" ContentType="application/vnd.ms-office.drawingml.diagramDrawing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45"/>
  </p:notesMasterIdLst>
  <p:sldIdLst>
    <p:sldId id="256" r:id="rId2"/>
    <p:sldId id="258" r:id="rId3"/>
    <p:sldId id="261" r:id="rId4"/>
    <p:sldId id="262" r:id="rId5"/>
    <p:sldId id="263" r:id="rId6"/>
    <p:sldId id="264" r:id="rId7"/>
    <p:sldId id="265" r:id="rId8"/>
    <p:sldId id="266" r:id="rId9"/>
    <p:sldId id="267" r:id="rId10"/>
    <p:sldId id="268" r:id="rId11"/>
    <p:sldId id="271" r:id="rId12"/>
    <p:sldId id="270" r:id="rId13"/>
    <p:sldId id="269" r:id="rId14"/>
    <p:sldId id="286" r:id="rId15"/>
    <p:sldId id="287" r:id="rId16"/>
    <p:sldId id="288" r:id="rId17"/>
    <p:sldId id="289" r:id="rId18"/>
    <p:sldId id="290" r:id="rId19"/>
    <p:sldId id="291" r:id="rId20"/>
    <p:sldId id="292" r:id="rId21"/>
    <p:sldId id="293" r:id="rId22"/>
    <p:sldId id="294" r:id="rId23"/>
    <p:sldId id="295" r:id="rId24"/>
    <p:sldId id="296" r:id="rId25"/>
    <p:sldId id="297" r:id="rId26"/>
    <p:sldId id="298" r:id="rId27"/>
    <p:sldId id="299" r:id="rId28"/>
    <p:sldId id="300" r:id="rId29"/>
    <p:sldId id="301" r:id="rId30"/>
    <p:sldId id="302" r:id="rId31"/>
    <p:sldId id="303" r:id="rId32"/>
    <p:sldId id="304" r:id="rId33"/>
    <p:sldId id="305" r:id="rId34"/>
    <p:sldId id="306" r:id="rId35"/>
    <p:sldId id="307" r:id="rId36"/>
    <p:sldId id="308" r:id="rId37"/>
    <p:sldId id="309" r:id="rId38"/>
    <p:sldId id="310" r:id="rId39"/>
    <p:sldId id="311" r:id="rId40"/>
    <p:sldId id="312" r:id="rId41"/>
    <p:sldId id="313" r:id="rId42"/>
    <p:sldId id="314" r:id="rId43"/>
    <p:sldId id="260" r:id="rId44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9CF1AB2-1976-4502-BF36-3FF5EA218861}" styleName="Orta Stil 4 - Vurgu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F8C281C-DFB7-4F77-BF00-62246C73E643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6ADE7F-D4AF-4982-B4AD-FDA89FDF13C9}">
      <dgm:prSet phldrT="[Metin]"/>
      <dgm:spPr/>
      <dgm:t>
        <a:bodyPr/>
        <a:lstStyle/>
        <a:p>
          <a:r>
            <a:rPr lang="tr-TR" dirty="0" smtClean="0"/>
            <a:t>Çalışma Masaları</a:t>
          </a:r>
          <a:endParaRPr lang="tr-TR" dirty="0"/>
        </a:p>
      </dgm:t>
    </dgm:pt>
    <dgm:pt modelId="{A1F91DFC-FE0A-4B77-B1B1-67C07F8E5A3E}" type="parTrans" cxnId="{FA785423-2057-41F1-82B0-7A89F094B510}">
      <dgm:prSet/>
      <dgm:spPr/>
      <dgm:t>
        <a:bodyPr/>
        <a:lstStyle/>
        <a:p>
          <a:endParaRPr lang="tr-TR"/>
        </a:p>
      </dgm:t>
    </dgm:pt>
    <dgm:pt modelId="{B73E4888-2ECA-4919-95BD-FFB8AF82C8FA}" type="sibTrans" cxnId="{FA785423-2057-41F1-82B0-7A89F094B510}">
      <dgm:prSet/>
      <dgm:spPr/>
      <dgm:t>
        <a:bodyPr/>
        <a:lstStyle/>
        <a:p>
          <a:endParaRPr lang="tr-TR"/>
        </a:p>
      </dgm:t>
    </dgm:pt>
    <dgm:pt modelId="{9C25E819-277B-4772-8626-6B08B28AB183}">
      <dgm:prSet phldrT="[Metin]"/>
      <dgm:spPr/>
      <dgm:t>
        <a:bodyPr/>
        <a:lstStyle/>
        <a:p>
          <a:r>
            <a:rPr lang="tr-TR" dirty="0" smtClean="0"/>
            <a:t>1-İçerik ve Uygulama</a:t>
          </a:r>
          <a:endParaRPr lang="tr-TR" dirty="0"/>
        </a:p>
      </dgm:t>
    </dgm:pt>
    <dgm:pt modelId="{87773A96-5C4F-472D-8BED-93980E9FB7B8}" type="parTrans" cxnId="{616EC59F-BE7D-4F77-9B93-FB0AE84C1AD0}">
      <dgm:prSet/>
      <dgm:spPr/>
      <dgm:t>
        <a:bodyPr/>
        <a:lstStyle/>
        <a:p>
          <a:endParaRPr lang="tr-TR"/>
        </a:p>
      </dgm:t>
    </dgm:pt>
    <dgm:pt modelId="{FCC3CB0B-22F9-4A90-BF0C-3D99A775C567}" type="sibTrans" cxnId="{616EC59F-BE7D-4F77-9B93-FB0AE84C1AD0}">
      <dgm:prSet/>
      <dgm:spPr/>
      <dgm:t>
        <a:bodyPr/>
        <a:lstStyle/>
        <a:p>
          <a:endParaRPr lang="tr-TR"/>
        </a:p>
      </dgm:t>
    </dgm:pt>
    <dgm:pt modelId="{E29CDD20-469B-4008-B50D-034E9E4F1524}">
      <dgm:prSet phldrT="[Metin]"/>
      <dgm:spPr/>
      <dgm:t>
        <a:bodyPr/>
        <a:lstStyle/>
        <a:p>
          <a:r>
            <a:rPr lang="tr-TR" dirty="0" smtClean="0"/>
            <a:t>2-Okul Gelişim Modeli</a:t>
          </a:r>
          <a:endParaRPr lang="tr-TR" dirty="0"/>
        </a:p>
      </dgm:t>
    </dgm:pt>
    <dgm:pt modelId="{6D83C0A7-A9BA-4F16-B7D6-21B64217E5EC}" type="parTrans" cxnId="{C7AA6813-7C95-4B6D-8767-805590C332E5}">
      <dgm:prSet/>
      <dgm:spPr/>
      <dgm:t>
        <a:bodyPr/>
        <a:lstStyle/>
        <a:p>
          <a:endParaRPr lang="tr-TR"/>
        </a:p>
      </dgm:t>
    </dgm:pt>
    <dgm:pt modelId="{E5600C41-AE93-4BA9-BBF4-C2C455BA590C}" type="sibTrans" cxnId="{C7AA6813-7C95-4B6D-8767-805590C332E5}">
      <dgm:prSet/>
      <dgm:spPr/>
      <dgm:t>
        <a:bodyPr/>
        <a:lstStyle/>
        <a:p>
          <a:endParaRPr lang="tr-TR"/>
        </a:p>
      </dgm:t>
    </dgm:pt>
    <dgm:pt modelId="{036D8396-4AAA-4C17-A7B1-3FB3010C3E55}">
      <dgm:prSet phldrT="[Metin]"/>
      <dgm:spPr/>
      <dgm:t>
        <a:bodyPr/>
        <a:lstStyle/>
        <a:p>
          <a:r>
            <a:rPr lang="tr-TR" dirty="0" smtClean="0"/>
            <a:t>3-Öğrenme Analitiği Araçları ile Verilere Dayalı Yönetim</a:t>
          </a:r>
          <a:endParaRPr lang="tr-TR" dirty="0"/>
        </a:p>
      </dgm:t>
    </dgm:pt>
    <dgm:pt modelId="{649179A2-6AB7-4BB6-A392-AC1DC358DA2E}" type="parTrans" cxnId="{74DB337A-D783-41AC-9234-1C1096CA4794}">
      <dgm:prSet/>
      <dgm:spPr/>
      <dgm:t>
        <a:bodyPr/>
        <a:lstStyle/>
        <a:p>
          <a:endParaRPr lang="tr-TR"/>
        </a:p>
      </dgm:t>
    </dgm:pt>
    <dgm:pt modelId="{F7B46FFC-FC95-410D-B705-C10BC7B6B850}" type="sibTrans" cxnId="{74DB337A-D783-41AC-9234-1C1096CA4794}">
      <dgm:prSet/>
      <dgm:spPr/>
      <dgm:t>
        <a:bodyPr/>
        <a:lstStyle/>
        <a:p>
          <a:endParaRPr lang="tr-TR"/>
        </a:p>
      </dgm:t>
    </dgm:pt>
    <dgm:pt modelId="{5BCDE82E-3153-4557-A8F0-F5B0C719021B}">
      <dgm:prSet phldrT="[Metin]"/>
      <dgm:spPr/>
      <dgm:t>
        <a:bodyPr/>
        <a:lstStyle/>
        <a:p>
          <a:r>
            <a:rPr lang="tr-TR" dirty="0" smtClean="0"/>
            <a:t>4-Ölçme Değerlendirme</a:t>
          </a:r>
          <a:endParaRPr lang="tr-TR" dirty="0"/>
        </a:p>
      </dgm:t>
    </dgm:pt>
    <dgm:pt modelId="{E9EB68EA-F61F-4203-819D-EE2A7D77E0E0}" type="parTrans" cxnId="{C095A445-9599-4D95-B2C9-2C814D2F23DF}">
      <dgm:prSet/>
      <dgm:spPr/>
      <dgm:t>
        <a:bodyPr/>
        <a:lstStyle/>
        <a:p>
          <a:endParaRPr lang="tr-TR"/>
        </a:p>
      </dgm:t>
    </dgm:pt>
    <dgm:pt modelId="{AAE80ECC-2A8D-4BAA-82E3-6C4AED7CCFB9}" type="sibTrans" cxnId="{C095A445-9599-4D95-B2C9-2C814D2F23DF}">
      <dgm:prSet/>
      <dgm:spPr/>
      <dgm:t>
        <a:bodyPr/>
        <a:lstStyle/>
        <a:p>
          <a:endParaRPr lang="tr-TR"/>
        </a:p>
      </dgm:t>
    </dgm:pt>
    <dgm:pt modelId="{B9B6A617-EF14-41D7-BFD9-EC4D6DA91742}" type="pres">
      <dgm:prSet presAssocID="{CF8C281C-DFB7-4F77-BF00-62246C73E6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2F5ED4-81B2-45D0-A9B6-35A13F371A39}" type="pres">
      <dgm:prSet presAssocID="{CF8C281C-DFB7-4F77-BF00-62246C73E643}" presName="matrix" presStyleCnt="0"/>
      <dgm:spPr/>
    </dgm:pt>
    <dgm:pt modelId="{844A0F2D-3494-4ADB-9D41-ED66373BF70E}" type="pres">
      <dgm:prSet presAssocID="{CF8C281C-DFB7-4F77-BF00-62246C73E643}" presName="tile1" presStyleLbl="node1" presStyleIdx="0" presStyleCnt="4"/>
      <dgm:spPr/>
      <dgm:t>
        <a:bodyPr/>
        <a:lstStyle/>
        <a:p>
          <a:endParaRPr lang="tr-TR"/>
        </a:p>
      </dgm:t>
    </dgm:pt>
    <dgm:pt modelId="{70C88583-FB84-412E-A266-9D324BDF8D13}" type="pres">
      <dgm:prSet presAssocID="{CF8C281C-DFB7-4F77-BF00-62246C73E6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071B3-150A-4E2E-A14E-E2B583B4C833}" type="pres">
      <dgm:prSet presAssocID="{CF8C281C-DFB7-4F77-BF00-62246C73E643}" presName="tile2" presStyleLbl="node1" presStyleIdx="1" presStyleCnt="4" custLinFactNeighborY="-54479"/>
      <dgm:spPr/>
      <dgm:t>
        <a:bodyPr/>
        <a:lstStyle/>
        <a:p>
          <a:endParaRPr lang="tr-TR"/>
        </a:p>
      </dgm:t>
    </dgm:pt>
    <dgm:pt modelId="{81B0AD39-7C07-41A8-8523-81ECC77AFF85}" type="pres">
      <dgm:prSet presAssocID="{CF8C281C-DFB7-4F77-BF00-62246C73E6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2608D-9900-4C72-96B3-514534FC80C9}" type="pres">
      <dgm:prSet presAssocID="{CF8C281C-DFB7-4F77-BF00-62246C73E643}" presName="tile3" presStyleLbl="node1" presStyleIdx="2" presStyleCnt="4"/>
      <dgm:spPr/>
      <dgm:t>
        <a:bodyPr/>
        <a:lstStyle/>
        <a:p>
          <a:endParaRPr lang="tr-TR"/>
        </a:p>
      </dgm:t>
    </dgm:pt>
    <dgm:pt modelId="{95517095-5F16-472C-8D47-B913AA776B07}" type="pres">
      <dgm:prSet presAssocID="{CF8C281C-DFB7-4F77-BF00-62246C73E6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B2872-9D35-4C6D-BC3E-5B1FC2398C9C}" type="pres">
      <dgm:prSet presAssocID="{CF8C281C-DFB7-4F77-BF00-62246C73E643}" presName="tile4" presStyleLbl="node1" presStyleIdx="3" presStyleCnt="4"/>
      <dgm:spPr/>
      <dgm:t>
        <a:bodyPr/>
        <a:lstStyle/>
        <a:p>
          <a:endParaRPr lang="tr-TR"/>
        </a:p>
      </dgm:t>
    </dgm:pt>
    <dgm:pt modelId="{0015297A-7D06-4AEF-815A-49700FB0FAAA}" type="pres">
      <dgm:prSet presAssocID="{CF8C281C-DFB7-4F77-BF00-62246C73E6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480B17-4F84-489B-9587-01A4C0AFAC97}" type="pres">
      <dgm:prSet presAssocID="{CF8C281C-DFB7-4F77-BF00-62246C73E6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7CD7AE3D-1CB3-4716-BB7F-B2D9B4EB5F7F}" type="presOf" srcId="{036D8396-4AAA-4C17-A7B1-3FB3010C3E55}" destId="{95517095-5F16-472C-8D47-B913AA776B07}" srcOrd="1" destOrd="0" presId="urn:microsoft.com/office/officeart/2005/8/layout/matrix1"/>
    <dgm:cxn modelId="{C095A445-9599-4D95-B2C9-2C814D2F23DF}" srcId="{A26ADE7F-D4AF-4982-B4AD-FDA89FDF13C9}" destId="{5BCDE82E-3153-4557-A8F0-F5B0C719021B}" srcOrd="3" destOrd="0" parTransId="{E9EB68EA-F61F-4203-819D-EE2A7D77E0E0}" sibTransId="{AAE80ECC-2A8D-4BAA-82E3-6C4AED7CCFB9}"/>
    <dgm:cxn modelId="{8ECF6D4C-8853-4858-AEB4-B903B7D3B17F}" type="presOf" srcId="{5BCDE82E-3153-4557-A8F0-F5B0C719021B}" destId="{0015297A-7D06-4AEF-815A-49700FB0FAAA}" srcOrd="1" destOrd="0" presId="urn:microsoft.com/office/officeart/2005/8/layout/matrix1"/>
    <dgm:cxn modelId="{7412A918-5595-46DD-BE89-C9BBFE0E9AE3}" type="presOf" srcId="{5BCDE82E-3153-4557-A8F0-F5B0C719021B}" destId="{FD9B2872-9D35-4C6D-BC3E-5B1FC2398C9C}" srcOrd="0" destOrd="0" presId="urn:microsoft.com/office/officeart/2005/8/layout/matrix1"/>
    <dgm:cxn modelId="{3DAECFF6-2CEE-4280-922B-1E86CADFA5BE}" type="presOf" srcId="{A26ADE7F-D4AF-4982-B4AD-FDA89FDF13C9}" destId="{64480B17-4F84-489B-9587-01A4C0AFAC97}" srcOrd="0" destOrd="0" presId="urn:microsoft.com/office/officeart/2005/8/layout/matrix1"/>
    <dgm:cxn modelId="{CEBA1AC3-5A57-4D7B-896B-E9979C419871}" type="presOf" srcId="{CF8C281C-DFB7-4F77-BF00-62246C73E643}" destId="{B9B6A617-EF14-41D7-BFD9-EC4D6DA91742}" srcOrd="0" destOrd="0" presId="urn:microsoft.com/office/officeart/2005/8/layout/matrix1"/>
    <dgm:cxn modelId="{C7AA6813-7C95-4B6D-8767-805590C332E5}" srcId="{A26ADE7F-D4AF-4982-B4AD-FDA89FDF13C9}" destId="{E29CDD20-469B-4008-B50D-034E9E4F1524}" srcOrd="1" destOrd="0" parTransId="{6D83C0A7-A9BA-4F16-B7D6-21B64217E5EC}" sibTransId="{E5600C41-AE93-4BA9-BBF4-C2C455BA590C}"/>
    <dgm:cxn modelId="{616EC59F-BE7D-4F77-9B93-FB0AE84C1AD0}" srcId="{A26ADE7F-D4AF-4982-B4AD-FDA89FDF13C9}" destId="{9C25E819-277B-4772-8626-6B08B28AB183}" srcOrd="0" destOrd="0" parTransId="{87773A96-5C4F-472D-8BED-93980E9FB7B8}" sibTransId="{FCC3CB0B-22F9-4A90-BF0C-3D99A775C567}"/>
    <dgm:cxn modelId="{F684A175-2302-426E-AA3E-FF226213BA68}" type="presOf" srcId="{036D8396-4AAA-4C17-A7B1-3FB3010C3E55}" destId="{ADB2608D-9900-4C72-96B3-514534FC80C9}" srcOrd="0" destOrd="0" presId="urn:microsoft.com/office/officeart/2005/8/layout/matrix1"/>
    <dgm:cxn modelId="{92AACC45-615E-447E-9100-1F04F396AF2C}" type="presOf" srcId="{9C25E819-277B-4772-8626-6B08B28AB183}" destId="{844A0F2D-3494-4ADB-9D41-ED66373BF70E}" srcOrd="0" destOrd="0" presId="urn:microsoft.com/office/officeart/2005/8/layout/matrix1"/>
    <dgm:cxn modelId="{EAFF64D4-93CA-435B-8E89-8C18B439B0A1}" type="presOf" srcId="{E29CDD20-469B-4008-B50D-034E9E4F1524}" destId="{81B0AD39-7C07-41A8-8523-81ECC77AFF85}" srcOrd="1" destOrd="0" presId="urn:microsoft.com/office/officeart/2005/8/layout/matrix1"/>
    <dgm:cxn modelId="{74DB337A-D783-41AC-9234-1C1096CA4794}" srcId="{A26ADE7F-D4AF-4982-B4AD-FDA89FDF13C9}" destId="{036D8396-4AAA-4C17-A7B1-3FB3010C3E55}" srcOrd="2" destOrd="0" parTransId="{649179A2-6AB7-4BB6-A392-AC1DC358DA2E}" sibTransId="{F7B46FFC-FC95-410D-B705-C10BC7B6B850}"/>
    <dgm:cxn modelId="{A41901F0-1492-4F43-A326-E821BD242EF7}" type="presOf" srcId="{9C25E819-277B-4772-8626-6B08B28AB183}" destId="{70C88583-FB84-412E-A266-9D324BDF8D13}" srcOrd="1" destOrd="0" presId="urn:microsoft.com/office/officeart/2005/8/layout/matrix1"/>
    <dgm:cxn modelId="{FA785423-2057-41F1-82B0-7A89F094B510}" srcId="{CF8C281C-DFB7-4F77-BF00-62246C73E643}" destId="{A26ADE7F-D4AF-4982-B4AD-FDA89FDF13C9}" srcOrd="0" destOrd="0" parTransId="{A1F91DFC-FE0A-4B77-B1B1-67C07F8E5A3E}" sibTransId="{B73E4888-2ECA-4919-95BD-FFB8AF82C8FA}"/>
    <dgm:cxn modelId="{48C94E0D-4A23-4DCA-8683-4C5485E1FED0}" type="presOf" srcId="{E29CDD20-469B-4008-B50D-034E9E4F1524}" destId="{F7A071B3-150A-4E2E-A14E-E2B583B4C833}" srcOrd="0" destOrd="0" presId="urn:microsoft.com/office/officeart/2005/8/layout/matrix1"/>
    <dgm:cxn modelId="{72D2AC3E-B147-48F9-9718-9E729FD4DF30}" type="presParOf" srcId="{B9B6A617-EF14-41D7-BFD9-EC4D6DA91742}" destId="{8D2F5ED4-81B2-45D0-A9B6-35A13F371A39}" srcOrd="0" destOrd="0" presId="urn:microsoft.com/office/officeart/2005/8/layout/matrix1"/>
    <dgm:cxn modelId="{A21D8F92-AD0E-4535-A2C2-DAFA2DFA5E8F}" type="presParOf" srcId="{8D2F5ED4-81B2-45D0-A9B6-35A13F371A39}" destId="{844A0F2D-3494-4ADB-9D41-ED66373BF70E}" srcOrd="0" destOrd="0" presId="urn:microsoft.com/office/officeart/2005/8/layout/matrix1"/>
    <dgm:cxn modelId="{AB8383EC-62C9-4BC7-812D-19C66502D3FC}" type="presParOf" srcId="{8D2F5ED4-81B2-45D0-A9B6-35A13F371A39}" destId="{70C88583-FB84-412E-A266-9D324BDF8D13}" srcOrd="1" destOrd="0" presId="urn:microsoft.com/office/officeart/2005/8/layout/matrix1"/>
    <dgm:cxn modelId="{94A4406A-950C-4634-9BCC-A179D6FCA96B}" type="presParOf" srcId="{8D2F5ED4-81B2-45D0-A9B6-35A13F371A39}" destId="{F7A071B3-150A-4E2E-A14E-E2B583B4C833}" srcOrd="2" destOrd="0" presId="urn:microsoft.com/office/officeart/2005/8/layout/matrix1"/>
    <dgm:cxn modelId="{23FEE73F-1FF1-4215-825B-CF301A4EFE1D}" type="presParOf" srcId="{8D2F5ED4-81B2-45D0-A9B6-35A13F371A39}" destId="{81B0AD39-7C07-41A8-8523-81ECC77AFF85}" srcOrd="3" destOrd="0" presId="urn:microsoft.com/office/officeart/2005/8/layout/matrix1"/>
    <dgm:cxn modelId="{34B3B206-BB10-40F8-B89C-CDB147FAC791}" type="presParOf" srcId="{8D2F5ED4-81B2-45D0-A9B6-35A13F371A39}" destId="{ADB2608D-9900-4C72-96B3-514534FC80C9}" srcOrd="4" destOrd="0" presId="urn:microsoft.com/office/officeart/2005/8/layout/matrix1"/>
    <dgm:cxn modelId="{75199850-2AB0-4ADE-A525-B1E8C20AECF4}" type="presParOf" srcId="{8D2F5ED4-81B2-45D0-A9B6-35A13F371A39}" destId="{95517095-5F16-472C-8D47-B913AA776B07}" srcOrd="5" destOrd="0" presId="urn:microsoft.com/office/officeart/2005/8/layout/matrix1"/>
    <dgm:cxn modelId="{CC2A1B53-A2DD-4648-B6BD-7EF26267B5E7}" type="presParOf" srcId="{8D2F5ED4-81B2-45D0-A9B6-35A13F371A39}" destId="{FD9B2872-9D35-4C6D-BC3E-5B1FC2398C9C}" srcOrd="6" destOrd="0" presId="urn:microsoft.com/office/officeart/2005/8/layout/matrix1"/>
    <dgm:cxn modelId="{E1AD0999-F52B-4E63-94C0-98358810B988}" type="presParOf" srcId="{8D2F5ED4-81B2-45D0-A9B6-35A13F371A39}" destId="{0015297A-7D06-4AEF-815A-49700FB0FAAA}" srcOrd="7" destOrd="0" presId="urn:microsoft.com/office/officeart/2005/8/layout/matrix1"/>
    <dgm:cxn modelId="{20203B5A-0EC5-4F4F-A51E-A8707A0C0ED4}" type="presParOf" srcId="{B9B6A617-EF14-41D7-BFD9-EC4D6DA91742}" destId="{64480B17-4F84-489B-9587-01A4C0AFAC9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F8C281C-DFB7-4F77-BF00-62246C73E643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6ADE7F-D4AF-4982-B4AD-FDA89FDF13C9}">
      <dgm:prSet phldrT="[Metin]"/>
      <dgm:spPr/>
      <dgm:t>
        <a:bodyPr/>
        <a:lstStyle/>
        <a:p>
          <a:r>
            <a:rPr lang="tr-TR" dirty="0" smtClean="0"/>
            <a:t>Çalışma Masaları</a:t>
          </a:r>
          <a:endParaRPr lang="tr-TR" dirty="0"/>
        </a:p>
      </dgm:t>
    </dgm:pt>
    <dgm:pt modelId="{A1F91DFC-FE0A-4B77-B1B1-67C07F8E5A3E}" type="parTrans" cxnId="{FA785423-2057-41F1-82B0-7A89F094B510}">
      <dgm:prSet/>
      <dgm:spPr/>
      <dgm:t>
        <a:bodyPr/>
        <a:lstStyle/>
        <a:p>
          <a:endParaRPr lang="tr-TR"/>
        </a:p>
      </dgm:t>
    </dgm:pt>
    <dgm:pt modelId="{B73E4888-2ECA-4919-95BD-FFB8AF82C8FA}" type="sibTrans" cxnId="{FA785423-2057-41F1-82B0-7A89F094B510}">
      <dgm:prSet/>
      <dgm:spPr/>
      <dgm:t>
        <a:bodyPr/>
        <a:lstStyle/>
        <a:p>
          <a:endParaRPr lang="tr-TR"/>
        </a:p>
      </dgm:t>
    </dgm:pt>
    <dgm:pt modelId="{9C25E819-277B-4772-8626-6B08B28AB183}">
      <dgm:prSet phldrT="[Metin]"/>
      <dgm:spPr/>
      <dgm:t>
        <a:bodyPr/>
        <a:lstStyle/>
        <a:p>
          <a:r>
            <a:rPr lang="tr-TR" dirty="0" smtClean="0"/>
            <a:t>5-İnsan Kaynaklarının Geliştirilmesi Yönetimi</a:t>
          </a:r>
          <a:endParaRPr lang="tr-TR" dirty="0"/>
        </a:p>
      </dgm:t>
    </dgm:pt>
    <dgm:pt modelId="{87773A96-5C4F-472D-8BED-93980E9FB7B8}" type="parTrans" cxnId="{616EC59F-BE7D-4F77-9B93-FB0AE84C1AD0}">
      <dgm:prSet/>
      <dgm:spPr/>
      <dgm:t>
        <a:bodyPr/>
        <a:lstStyle/>
        <a:p>
          <a:endParaRPr lang="tr-TR"/>
        </a:p>
      </dgm:t>
    </dgm:pt>
    <dgm:pt modelId="{FCC3CB0B-22F9-4A90-BF0C-3D99A775C567}" type="sibTrans" cxnId="{616EC59F-BE7D-4F77-9B93-FB0AE84C1AD0}">
      <dgm:prSet/>
      <dgm:spPr/>
      <dgm:t>
        <a:bodyPr/>
        <a:lstStyle/>
        <a:p>
          <a:endParaRPr lang="tr-TR"/>
        </a:p>
      </dgm:t>
    </dgm:pt>
    <dgm:pt modelId="{E29CDD20-469B-4008-B50D-034E9E4F1524}">
      <dgm:prSet phldrT="[Metin]"/>
      <dgm:spPr/>
      <dgm:t>
        <a:bodyPr/>
        <a:lstStyle/>
        <a:p>
          <a:r>
            <a:rPr lang="tr-TR" dirty="0" smtClean="0"/>
            <a:t>6-Okulların Finansmanı</a:t>
          </a:r>
          <a:endParaRPr lang="tr-TR" dirty="0"/>
        </a:p>
      </dgm:t>
    </dgm:pt>
    <dgm:pt modelId="{6D83C0A7-A9BA-4F16-B7D6-21B64217E5EC}" type="parTrans" cxnId="{C7AA6813-7C95-4B6D-8767-805590C332E5}">
      <dgm:prSet/>
      <dgm:spPr/>
      <dgm:t>
        <a:bodyPr/>
        <a:lstStyle/>
        <a:p>
          <a:endParaRPr lang="tr-TR"/>
        </a:p>
      </dgm:t>
    </dgm:pt>
    <dgm:pt modelId="{E5600C41-AE93-4BA9-BBF4-C2C455BA590C}" type="sibTrans" cxnId="{C7AA6813-7C95-4B6D-8767-805590C332E5}">
      <dgm:prSet/>
      <dgm:spPr/>
      <dgm:t>
        <a:bodyPr/>
        <a:lstStyle/>
        <a:p>
          <a:endParaRPr lang="tr-TR"/>
        </a:p>
      </dgm:t>
    </dgm:pt>
    <dgm:pt modelId="{036D8396-4AAA-4C17-A7B1-3FB3010C3E55}">
      <dgm:prSet phldrT="[Metin]"/>
      <dgm:spPr/>
      <dgm:t>
        <a:bodyPr/>
        <a:lstStyle/>
        <a:p>
          <a:r>
            <a:rPr lang="tr-TR" dirty="0" smtClean="0"/>
            <a:t>7-Teftiş ve Kurumsal Rehberlik Hizmetleri</a:t>
          </a:r>
          <a:endParaRPr lang="tr-TR" dirty="0"/>
        </a:p>
      </dgm:t>
    </dgm:pt>
    <dgm:pt modelId="{649179A2-6AB7-4BB6-A392-AC1DC358DA2E}" type="parTrans" cxnId="{74DB337A-D783-41AC-9234-1C1096CA4794}">
      <dgm:prSet/>
      <dgm:spPr/>
      <dgm:t>
        <a:bodyPr/>
        <a:lstStyle/>
        <a:p>
          <a:endParaRPr lang="tr-TR"/>
        </a:p>
      </dgm:t>
    </dgm:pt>
    <dgm:pt modelId="{F7B46FFC-FC95-410D-B705-C10BC7B6B850}" type="sibTrans" cxnId="{74DB337A-D783-41AC-9234-1C1096CA4794}">
      <dgm:prSet/>
      <dgm:spPr/>
      <dgm:t>
        <a:bodyPr/>
        <a:lstStyle/>
        <a:p>
          <a:endParaRPr lang="tr-TR"/>
        </a:p>
      </dgm:t>
    </dgm:pt>
    <dgm:pt modelId="{5BCDE82E-3153-4557-A8F0-F5B0C719021B}">
      <dgm:prSet phldrT="[Metin]"/>
      <dgm:spPr/>
      <dgm:t>
        <a:bodyPr/>
        <a:lstStyle/>
        <a:p>
          <a:r>
            <a:rPr lang="tr-TR" dirty="0" smtClean="0"/>
            <a:t>8-Rehberlik ve Psikolojik Danışmanlık</a:t>
          </a:r>
          <a:endParaRPr lang="tr-TR" dirty="0"/>
        </a:p>
      </dgm:t>
    </dgm:pt>
    <dgm:pt modelId="{E9EB68EA-F61F-4203-819D-EE2A7D77E0E0}" type="parTrans" cxnId="{C095A445-9599-4D95-B2C9-2C814D2F23DF}">
      <dgm:prSet/>
      <dgm:spPr/>
      <dgm:t>
        <a:bodyPr/>
        <a:lstStyle/>
        <a:p>
          <a:endParaRPr lang="tr-TR"/>
        </a:p>
      </dgm:t>
    </dgm:pt>
    <dgm:pt modelId="{AAE80ECC-2A8D-4BAA-82E3-6C4AED7CCFB9}" type="sibTrans" cxnId="{C095A445-9599-4D95-B2C9-2C814D2F23DF}">
      <dgm:prSet/>
      <dgm:spPr/>
      <dgm:t>
        <a:bodyPr/>
        <a:lstStyle/>
        <a:p>
          <a:endParaRPr lang="tr-TR"/>
        </a:p>
      </dgm:t>
    </dgm:pt>
    <dgm:pt modelId="{B9B6A617-EF14-41D7-BFD9-EC4D6DA91742}" type="pres">
      <dgm:prSet presAssocID="{CF8C281C-DFB7-4F77-BF00-62246C73E6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2F5ED4-81B2-45D0-A9B6-35A13F371A39}" type="pres">
      <dgm:prSet presAssocID="{CF8C281C-DFB7-4F77-BF00-62246C73E643}" presName="matrix" presStyleCnt="0"/>
      <dgm:spPr/>
    </dgm:pt>
    <dgm:pt modelId="{844A0F2D-3494-4ADB-9D41-ED66373BF70E}" type="pres">
      <dgm:prSet presAssocID="{CF8C281C-DFB7-4F77-BF00-62246C73E643}" presName="tile1" presStyleLbl="node1" presStyleIdx="0" presStyleCnt="4"/>
      <dgm:spPr/>
      <dgm:t>
        <a:bodyPr/>
        <a:lstStyle/>
        <a:p>
          <a:endParaRPr lang="tr-TR"/>
        </a:p>
      </dgm:t>
    </dgm:pt>
    <dgm:pt modelId="{70C88583-FB84-412E-A266-9D324BDF8D13}" type="pres">
      <dgm:prSet presAssocID="{CF8C281C-DFB7-4F77-BF00-62246C73E6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071B3-150A-4E2E-A14E-E2B583B4C833}" type="pres">
      <dgm:prSet presAssocID="{CF8C281C-DFB7-4F77-BF00-62246C73E643}" presName="tile2" presStyleLbl="node1" presStyleIdx="1" presStyleCnt="4" custLinFactNeighborY="-54479"/>
      <dgm:spPr/>
      <dgm:t>
        <a:bodyPr/>
        <a:lstStyle/>
        <a:p>
          <a:endParaRPr lang="tr-TR"/>
        </a:p>
      </dgm:t>
    </dgm:pt>
    <dgm:pt modelId="{81B0AD39-7C07-41A8-8523-81ECC77AFF85}" type="pres">
      <dgm:prSet presAssocID="{CF8C281C-DFB7-4F77-BF00-62246C73E6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2608D-9900-4C72-96B3-514534FC80C9}" type="pres">
      <dgm:prSet presAssocID="{CF8C281C-DFB7-4F77-BF00-62246C73E643}" presName="tile3" presStyleLbl="node1" presStyleIdx="2" presStyleCnt="4"/>
      <dgm:spPr/>
      <dgm:t>
        <a:bodyPr/>
        <a:lstStyle/>
        <a:p>
          <a:endParaRPr lang="tr-TR"/>
        </a:p>
      </dgm:t>
    </dgm:pt>
    <dgm:pt modelId="{95517095-5F16-472C-8D47-B913AA776B07}" type="pres">
      <dgm:prSet presAssocID="{CF8C281C-DFB7-4F77-BF00-62246C73E6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B2872-9D35-4C6D-BC3E-5B1FC2398C9C}" type="pres">
      <dgm:prSet presAssocID="{CF8C281C-DFB7-4F77-BF00-62246C73E643}" presName="tile4" presStyleLbl="node1" presStyleIdx="3" presStyleCnt="4"/>
      <dgm:spPr/>
      <dgm:t>
        <a:bodyPr/>
        <a:lstStyle/>
        <a:p>
          <a:endParaRPr lang="tr-TR"/>
        </a:p>
      </dgm:t>
    </dgm:pt>
    <dgm:pt modelId="{0015297A-7D06-4AEF-815A-49700FB0FAAA}" type="pres">
      <dgm:prSet presAssocID="{CF8C281C-DFB7-4F77-BF00-62246C73E6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480B17-4F84-489B-9587-01A4C0AFAC97}" type="pres">
      <dgm:prSet presAssocID="{CF8C281C-DFB7-4F77-BF00-62246C73E6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048478A2-131B-4902-956F-1DC02330F938}" type="presOf" srcId="{A26ADE7F-D4AF-4982-B4AD-FDA89FDF13C9}" destId="{64480B17-4F84-489B-9587-01A4C0AFAC97}" srcOrd="0" destOrd="0" presId="urn:microsoft.com/office/officeart/2005/8/layout/matrix1"/>
    <dgm:cxn modelId="{3105D4E4-CE5D-4A57-BF38-B940D431188C}" type="presOf" srcId="{036D8396-4AAA-4C17-A7B1-3FB3010C3E55}" destId="{ADB2608D-9900-4C72-96B3-514534FC80C9}" srcOrd="0" destOrd="0" presId="urn:microsoft.com/office/officeart/2005/8/layout/matrix1"/>
    <dgm:cxn modelId="{C095A445-9599-4D95-B2C9-2C814D2F23DF}" srcId="{A26ADE7F-D4AF-4982-B4AD-FDA89FDF13C9}" destId="{5BCDE82E-3153-4557-A8F0-F5B0C719021B}" srcOrd="3" destOrd="0" parTransId="{E9EB68EA-F61F-4203-819D-EE2A7D77E0E0}" sibTransId="{AAE80ECC-2A8D-4BAA-82E3-6C4AED7CCFB9}"/>
    <dgm:cxn modelId="{3695C960-24CE-4EEA-9F4B-E622633C011B}" type="presOf" srcId="{9C25E819-277B-4772-8626-6B08B28AB183}" destId="{844A0F2D-3494-4ADB-9D41-ED66373BF70E}" srcOrd="0" destOrd="0" presId="urn:microsoft.com/office/officeart/2005/8/layout/matrix1"/>
    <dgm:cxn modelId="{B6115330-BC2C-4DB2-83F6-D407CB3754E7}" type="presOf" srcId="{5BCDE82E-3153-4557-A8F0-F5B0C719021B}" destId="{FD9B2872-9D35-4C6D-BC3E-5B1FC2398C9C}" srcOrd="0" destOrd="0" presId="urn:microsoft.com/office/officeart/2005/8/layout/matrix1"/>
    <dgm:cxn modelId="{D765198D-C2BB-48C1-82FE-659A0E628911}" type="presOf" srcId="{9C25E819-277B-4772-8626-6B08B28AB183}" destId="{70C88583-FB84-412E-A266-9D324BDF8D13}" srcOrd="1" destOrd="0" presId="urn:microsoft.com/office/officeart/2005/8/layout/matrix1"/>
    <dgm:cxn modelId="{EDE4617B-84F7-41A4-A5D9-D2120B5DF510}" type="presOf" srcId="{E29CDD20-469B-4008-B50D-034E9E4F1524}" destId="{F7A071B3-150A-4E2E-A14E-E2B583B4C833}" srcOrd="0" destOrd="0" presId="urn:microsoft.com/office/officeart/2005/8/layout/matrix1"/>
    <dgm:cxn modelId="{8503AFED-FD62-404D-9DFD-2B265AE87BA4}" type="presOf" srcId="{036D8396-4AAA-4C17-A7B1-3FB3010C3E55}" destId="{95517095-5F16-472C-8D47-B913AA776B07}" srcOrd="1" destOrd="0" presId="urn:microsoft.com/office/officeart/2005/8/layout/matrix1"/>
    <dgm:cxn modelId="{C7AA6813-7C95-4B6D-8767-805590C332E5}" srcId="{A26ADE7F-D4AF-4982-B4AD-FDA89FDF13C9}" destId="{E29CDD20-469B-4008-B50D-034E9E4F1524}" srcOrd="1" destOrd="0" parTransId="{6D83C0A7-A9BA-4F16-B7D6-21B64217E5EC}" sibTransId="{E5600C41-AE93-4BA9-BBF4-C2C455BA590C}"/>
    <dgm:cxn modelId="{616EC59F-BE7D-4F77-9B93-FB0AE84C1AD0}" srcId="{A26ADE7F-D4AF-4982-B4AD-FDA89FDF13C9}" destId="{9C25E819-277B-4772-8626-6B08B28AB183}" srcOrd="0" destOrd="0" parTransId="{87773A96-5C4F-472D-8BED-93980E9FB7B8}" sibTransId="{FCC3CB0B-22F9-4A90-BF0C-3D99A775C567}"/>
    <dgm:cxn modelId="{9A2DE398-83B6-4BB5-807B-3C3CA66245E6}" type="presOf" srcId="{5BCDE82E-3153-4557-A8F0-F5B0C719021B}" destId="{0015297A-7D06-4AEF-815A-49700FB0FAAA}" srcOrd="1" destOrd="0" presId="urn:microsoft.com/office/officeart/2005/8/layout/matrix1"/>
    <dgm:cxn modelId="{3633F5EF-428F-422B-981B-7A119819DC76}" type="presOf" srcId="{E29CDD20-469B-4008-B50D-034E9E4F1524}" destId="{81B0AD39-7C07-41A8-8523-81ECC77AFF85}" srcOrd="1" destOrd="0" presId="urn:microsoft.com/office/officeart/2005/8/layout/matrix1"/>
    <dgm:cxn modelId="{74DB337A-D783-41AC-9234-1C1096CA4794}" srcId="{A26ADE7F-D4AF-4982-B4AD-FDA89FDF13C9}" destId="{036D8396-4AAA-4C17-A7B1-3FB3010C3E55}" srcOrd="2" destOrd="0" parTransId="{649179A2-6AB7-4BB6-A392-AC1DC358DA2E}" sibTransId="{F7B46FFC-FC95-410D-B705-C10BC7B6B850}"/>
    <dgm:cxn modelId="{FA785423-2057-41F1-82B0-7A89F094B510}" srcId="{CF8C281C-DFB7-4F77-BF00-62246C73E643}" destId="{A26ADE7F-D4AF-4982-B4AD-FDA89FDF13C9}" srcOrd="0" destOrd="0" parTransId="{A1F91DFC-FE0A-4B77-B1B1-67C07F8E5A3E}" sibTransId="{B73E4888-2ECA-4919-95BD-FFB8AF82C8FA}"/>
    <dgm:cxn modelId="{29BA33EE-C308-4954-AA63-55FA1EA99282}" type="presOf" srcId="{CF8C281C-DFB7-4F77-BF00-62246C73E643}" destId="{B9B6A617-EF14-41D7-BFD9-EC4D6DA91742}" srcOrd="0" destOrd="0" presId="urn:microsoft.com/office/officeart/2005/8/layout/matrix1"/>
    <dgm:cxn modelId="{7B7F7E48-9AB4-4ABB-94ED-B7D1B601BBE3}" type="presParOf" srcId="{B9B6A617-EF14-41D7-BFD9-EC4D6DA91742}" destId="{8D2F5ED4-81B2-45D0-A9B6-35A13F371A39}" srcOrd="0" destOrd="0" presId="urn:microsoft.com/office/officeart/2005/8/layout/matrix1"/>
    <dgm:cxn modelId="{87AF39B4-F6DD-48C8-BA91-1A9063D86AEF}" type="presParOf" srcId="{8D2F5ED4-81B2-45D0-A9B6-35A13F371A39}" destId="{844A0F2D-3494-4ADB-9D41-ED66373BF70E}" srcOrd="0" destOrd="0" presId="urn:microsoft.com/office/officeart/2005/8/layout/matrix1"/>
    <dgm:cxn modelId="{B09868AD-B8AE-4911-8A1C-6A63AF35FD6D}" type="presParOf" srcId="{8D2F5ED4-81B2-45D0-A9B6-35A13F371A39}" destId="{70C88583-FB84-412E-A266-9D324BDF8D13}" srcOrd="1" destOrd="0" presId="urn:microsoft.com/office/officeart/2005/8/layout/matrix1"/>
    <dgm:cxn modelId="{4E6CBE6A-47D6-45D7-8278-944C3B45557B}" type="presParOf" srcId="{8D2F5ED4-81B2-45D0-A9B6-35A13F371A39}" destId="{F7A071B3-150A-4E2E-A14E-E2B583B4C833}" srcOrd="2" destOrd="0" presId="urn:microsoft.com/office/officeart/2005/8/layout/matrix1"/>
    <dgm:cxn modelId="{F6FD0996-0548-4ABE-A6FF-DC84439B3C25}" type="presParOf" srcId="{8D2F5ED4-81B2-45D0-A9B6-35A13F371A39}" destId="{81B0AD39-7C07-41A8-8523-81ECC77AFF85}" srcOrd="3" destOrd="0" presId="urn:microsoft.com/office/officeart/2005/8/layout/matrix1"/>
    <dgm:cxn modelId="{D1D4ED8B-8387-4B93-809A-E60300CF0899}" type="presParOf" srcId="{8D2F5ED4-81B2-45D0-A9B6-35A13F371A39}" destId="{ADB2608D-9900-4C72-96B3-514534FC80C9}" srcOrd="4" destOrd="0" presId="urn:microsoft.com/office/officeart/2005/8/layout/matrix1"/>
    <dgm:cxn modelId="{AFB4136D-41B4-43CD-8ED8-DD411E26A8CB}" type="presParOf" srcId="{8D2F5ED4-81B2-45D0-A9B6-35A13F371A39}" destId="{95517095-5F16-472C-8D47-B913AA776B07}" srcOrd="5" destOrd="0" presId="urn:microsoft.com/office/officeart/2005/8/layout/matrix1"/>
    <dgm:cxn modelId="{8F47DC40-9ECC-4367-B117-46DDFDF34216}" type="presParOf" srcId="{8D2F5ED4-81B2-45D0-A9B6-35A13F371A39}" destId="{FD9B2872-9D35-4C6D-BC3E-5B1FC2398C9C}" srcOrd="6" destOrd="0" presId="urn:microsoft.com/office/officeart/2005/8/layout/matrix1"/>
    <dgm:cxn modelId="{ED7984E4-F239-4B89-8D13-C800B190572C}" type="presParOf" srcId="{8D2F5ED4-81B2-45D0-A9B6-35A13F371A39}" destId="{0015297A-7D06-4AEF-815A-49700FB0FAAA}" srcOrd="7" destOrd="0" presId="urn:microsoft.com/office/officeart/2005/8/layout/matrix1"/>
    <dgm:cxn modelId="{4D60D9E9-86AD-4DF3-9AFE-395F51EDB499}" type="presParOf" srcId="{B9B6A617-EF14-41D7-BFD9-EC4D6DA91742}" destId="{64480B17-4F84-489B-9587-01A4C0AFAC9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CF8C281C-DFB7-4F77-BF00-62246C73E643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6ADE7F-D4AF-4982-B4AD-FDA89FDF13C9}">
      <dgm:prSet phldrT="[Metin]"/>
      <dgm:spPr/>
      <dgm:t>
        <a:bodyPr/>
        <a:lstStyle/>
        <a:p>
          <a:r>
            <a:rPr lang="tr-TR" dirty="0" smtClean="0"/>
            <a:t>Çalışma Masaları</a:t>
          </a:r>
          <a:endParaRPr lang="tr-TR" dirty="0"/>
        </a:p>
      </dgm:t>
    </dgm:pt>
    <dgm:pt modelId="{A1F91DFC-FE0A-4B77-B1B1-67C07F8E5A3E}" type="parTrans" cxnId="{FA785423-2057-41F1-82B0-7A89F094B510}">
      <dgm:prSet/>
      <dgm:spPr/>
      <dgm:t>
        <a:bodyPr/>
        <a:lstStyle/>
        <a:p>
          <a:endParaRPr lang="tr-TR"/>
        </a:p>
      </dgm:t>
    </dgm:pt>
    <dgm:pt modelId="{B73E4888-2ECA-4919-95BD-FFB8AF82C8FA}" type="sibTrans" cxnId="{FA785423-2057-41F1-82B0-7A89F094B510}">
      <dgm:prSet/>
      <dgm:spPr/>
      <dgm:t>
        <a:bodyPr/>
        <a:lstStyle/>
        <a:p>
          <a:endParaRPr lang="tr-TR"/>
        </a:p>
      </dgm:t>
    </dgm:pt>
    <dgm:pt modelId="{9C25E819-277B-4772-8626-6B08B28AB183}">
      <dgm:prSet phldrT="[Metin]"/>
      <dgm:spPr/>
      <dgm:t>
        <a:bodyPr/>
        <a:lstStyle/>
        <a:p>
          <a:r>
            <a:rPr lang="tr-TR" dirty="0" smtClean="0"/>
            <a:t>9- Özel Eğitim</a:t>
          </a:r>
          <a:endParaRPr lang="tr-TR" dirty="0"/>
        </a:p>
      </dgm:t>
    </dgm:pt>
    <dgm:pt modelId="{87773A96-5C4F-472D-8BED-93980E9FB7B8}" type="parTrans" cxnId="{616EC59F-BE7D-4F77-9B93-FB0AE84C1AD0}">
      <dgm:prSet/>
      <dgm:spPr/>
      <dgm:t>
        <a:bodyPr/>
        <a:lstStyle/>
        <a:p>
          <a:endParaRPr lang="tr-TR"/>
        </a:p>
      </dgm:t>
    </dgm:pt>
    <dgm:pt modelId="{FCC3CB0B-22F9-4A90-BF0C-3D99A775C567}" type="sibTrans" cxnId="{616EC59F-BE7D-4F77-9B93-FB0AE84C1AD0}">
      <dgm:prSet/>
      <dgm:spPr/>
      <dgm:t>
        <a:bodyPr/>
        <a:lstStyle/>
        <a:p>
          <a:endParaRPr lang="tr-TR"/>
        </a:p>
      </dgm:t>
    </dgm:pt>
    <dgm:pt modelId="{E29CDD20-469B-4008-B50D-034E9E4F1524}">
      <dgm:prSet phldrT="[Metin]"/>
      <dgm:spPr/>
      <dgm:t>
        <a:bodyPr/>
        <a:lstStyle/>
        <a:p>
          <a:r>
            <a:rPr lang="tr-TR" dirty="0" smtClean="0"/>
            <a:t>10-Özel Yetenek</a:t>
          </a:r>
          <a:endParaRPr lang="tr-TR" dirty="0"/>
        </a:p>
      </dgm:t>
    </dgm:pt>
    <dgm:pt modelId="{6D83C0A7-A9BA-4F16-B7D6-21B64217E5EC}" type="parTrans" cxnId="{C7AA6813-7C95-4B6D-8767-805590C332E5}">
      <dgm:prSet/>
      <dgm:spPr/>
      <dgm:t>
        <a:bodyPr/>
        <a:lstStyle/>
        <a:p>
          <a:endParaRPr lang="tr-TR"/>
        </a:p>
      </dgm:t>
    </dgm:pt>
    <dgm:pt modelId="{E5600C41-AE93-4BA9-BBF4-C2C455BA590C}" type="sibTrans" cxnId="{C7AA6813-7C95-4B6D-8767-805590C332E5}">
      <dgm:prSet/>
      <dgm:spPr/>
      <dgm:t>
        <a:bodyPr/>
        <a:lstStyle/>
        <a:p>
          <a:endParaRPr lang="tr-TR"/>
        </a:p>
      </dgm:t>
    </dgm:pt>
    <dgm:pt modelId="{036D8396-4AAA-4C17-A7B1-3FB3010C3E55}">
      <dgm:prSet phldrT="[Metin]"/>
      <dgm:spPr/>
      <dgm:t>
        <a:bodyPr/>
        <a:lstStyle/>
        <a:p>
          <a:r>
            <a:rPr lang="tr-TR" dirty="0" smtClean="0"/>
            <a:t>11-Yabancı Dil Eğitimi</a:t>
          </a:r>
          <a:endParaRPr lang="tr-TR" dirty="0"/>
        </a:p>
      </dgm:t>
    </dgm:pt>
    <dgm:pt modelId="{649179A2-6AB7-4BB6-A392-AC1DC358DA2E}" type="parTrans" cxnId="{74DB337A-D783-41AC-9234-1C1096CA4794}">
      <dgm:prSet/>
      <dgm:spPr/>
      <dgm:t>
        <a:bodyPr/>
        <a:lstStyle/>
        <a:p>
          <a:endParaRPr lang="tr-TR"/>
        </a:p>
      </dgm:t>
    </dgm:pt>
    <dgm:pt modelId="{F7B46FFC-FC95-410D-B705-C10BC7B6B850}" type="sibTrans" cxnId="{74DB337A-D783-41AC-9234-1C1096CA4794}">
      <dgm:prSet/>
      <dgm:spPr/>
      <dgm:t>
        <a:bodyPr/>
        <a:lstStyle/>
        <a:p>
          <a:endParaRPr lang="tr-TR"/>
        </a:p>
      </dgm:t>
    </dgm:pt>
    <dgm:pt modelId="{5BCDE82E-3153-4557-A8F0-F5B0C719021B}">
      <dgm:prSet phldrT="[Metin]"/>
      <dgm:spPr/>
      <dgm:t>
        <a:bodyPr/>
        <a:lstStyle/>
        <a:p>
          <a:r>
            <a:rPr lang="tr-TR" dirty="0" smtClean="0"/>
            <a:t>12-Öğrenme Süreçlerinde Dijital İçerik ve Beceri Destekli Dönüşüm</a:t>
          </a:r>
          <a:endParaRPr lang="tr-TR" dirty="0"/>
        </a:p>
      </dgm:t>
    </dgm:pt>
    <dgm:pt modelId="{E9EB68EA-F61F-4203-819D-EE2A7D77E0E0}" type="parTrans" cxnId="{C095A445-9599-4D95-B2C9-2C814D2F23DF}">
      <dgm:prSet/>
      <dgm:spPr/>
      <dgm:t>
        <a:bodyPr/>
        <a:lstStyle/>
        <a:p>
          <a:endParaRPr lang="tr-TR"/>
        </a:p>
      </dgm:t>
    </dgm:pt>
    <dgm:pt modelId="{AAE80ECC-2A8D-4BAA-82E3-6C4AED7CCFB9}" type="sibTrans" cxnId="{C095A445-9599-4D95-B2C9-2C814D2F23DF}">
      <dgm:prSet/>
      <dgm:spPr/>
      <dgm:t>
        <a:bodyPr/>
        <a:lstStyle/>
        <a:p>
          <a:endParaRPr lang="tr-TR"/>
        </a:p>
      </dgm:t>
    </dgm:pt>
    <dgm:pt modelId="{B9B6A617-EF14-41D7-BFD9-EC4D6DA91742}" type="pres">
      <dgm:prSet presAssocID="{CF8C281C-DFB7-4F77-BF00-62246C73E6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2F5ED4-81B2-45D0-A9B6-35A13F371A39}" type="pres">
      <dgm:prSet presAssocID="{CF8C281C-DFB7-4F77-BF00-62246C73E643}" presName="matrix" presStyleCnt="0"/>
      <dgm:spPr/>
    </dgm:pt>
    <dgm:pt modelId="{844A0F2D-3494-4ADB-9D41-ED66373BF70E}" type="pres">
      <dgm:prSet presAssocID="{CF8C281C-DFB7-4F77-BF00-62246C73E643}" presName="tile1" presStyleLbl="node1" presStyleIdx="0" presStyleCnt="4"/>
      <dgm:spPr/>
      <dgm:t>
        <a:bodyPr/>
        <a:lstStyle/>
        <a:p>
          <a:endParaRPr lang="tr-TR"/>
        </a:p>
      </dgm:t>
    </dgm:pt>
    <dgm:pt modelId="{70C88583-FB84-412E-A266-9D324BDF8D13}" type="pres">
      <dgm:prSet presAssocID="{CF8C281C-DFB7-4F77-BF00-62246C73E6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071B3-150A-4E2E-A14E-E2B583B4C833}" type="pres">
      <dgm:prSet presAssocID="{CF8C281C-DFB7-4F77-BF00-62246C73E643}" presName="tile2" presStyleLbl="node1" presStyleIdx="1" presStyleCnt="4" custLinFactNeighborY="-54479"/>
      <dgm:spPr/>
      <dgm:t>
        <a:bodyPr/>
        <a:lstStyle/>
        <a:p>
          <a:endParaRPr lang="tr-TR"/>
        </a:p>
      </dgm:t>
    </dgm:pt>
    <dgm:pt modelId="{81B0AD39-7C07-41A8-8523-81ECC77AFF85}" type="pres">
      <dgm:prSet presAssocID="{CF8C281C-DFB7-4F77-BF00-62246C73E6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2608D-9900-4C72-96B3-514534FC80C9}" type="pres">
      <dgm:prSet presAssocID="{CF8C281C-DFB7-4F77-BF00-62246C73E643}" presName="tile3" presStyleLbl="node1" presStyleIdx="2" presStyleCnt="4"/>
      <dgm:spPr/>
      <dgm:t>
        <a:bodyPr/>
        <a:lstStyle/>
        <a:p>
          <a:endParaRPr lang="tr-TR"/>
        </a:p>
      </dgm:t>
    </dgm:pt>
    <dgm:pt modelId="{95517095-5F16-472C-8D47-B913AA776B07}" type="pres">
      <dgm:prSet presAssocID="{CF8C281C-DFB7-4F77-BF00-62246C73E6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B2872-9D35-4C6D-BC3E-5B1FC2398C9C}" type="pres">
      <dgm:prSet presAssocID="{CF8C281C-DFB7-4F77-BF00-62246C73E643}" presName="tile4" presStyleLbl="node1" presStyleIdx="3" presStyleCnt="4"/>
      <dgm:spPr/>
      <dgm:t>
        <a:bodyPr/>
        <a:lstStyle/>
        <a:p>
          <a:endParaRPr lang="tr-TR"/>
        </a:p>
      </dgm:t>
    </dgm:pt>
    <dgm:pt modelId="{0015297A-7D06-4AEF-815A-49700FB0FAAA}" type="pres">
      <dgm:prSet presAssocID="{CF8C281C-DFB7-4F77-BF00-62246C73E6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480B17-4F84-489B-9587-01A4C0AFAC97}" type="pres">
      <dgm:prSet presAssocID="{CF8C281C-DFB7-4F77-BF00-62246C73E6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17122D19-D937-424B-88CA-328C49C2DDD4}" type="presOf" srcId="{5BCDE82E-3153-4557-A8F0-F5B0C719021B}" destId="{0015297A-7D06-4AEF-815A-49700FB0FAAA}" srcOrd="1" destOrd="0" presId="urn:microsoft.com/office/officeart/2005/8/layout/matrix1"/>
    <dgm:cxn modelId="{27165E66-3C42-4C78-8215-12F892953DCE}" type="presOf" srcId="{9C25E819-277B-4772-8626-6B08B28AB183}" destId="{70C88583-FB84-412E-A266-9D324BDF8D13}" srcOrd="1" destOrd="0" presId="urn:microsoft.com/office/officeart/2005/8/layout/matrix1"/>
    <dgm:cxn modelId="{C095A445-9599-4D95-B2C9-2C814D2F23DF}" srcId="{A26ADE7F-D4AF-4982-B4AD-FDA89FDF13C9}" destId="{5BCDE82E-3153-4557-A8F0-F5B0C719021B}" srcOrd="3" destOrd="0" parTransId="{E9EB68EA-F61F-4203-819D-EE2A7D77E0E0}" sibTransId="{AAE80ECC-2A8D-4BAA-82E3-6C4AED7CCFB9}"/>
    <dgm:cxn modelId="{11E3A348-783B-4251-9538-A794815EF5AF}" type="presOf" srcId="{CF8C281C-DFB7-4F77-BF00-62246C73E643}" destId="{B9B6A617-EF14-41D7-BFD9-EC4D6DA91742}" srcOrd="0" destOrd="0" presId="urn:microsoft.com/office/officeart/2005/8/layout/matrix1"/>
    <dgm:cxn modelId="{4E0F58AB-0FB0-4722-B559-3BD0F318E010}" type="presOf" srcId="{A26ADE7F-D4AF-4982-B4AD-FDA89FDF13C9}" destId="{64480B17-4F84-489B-9587-01A4C0AFAC97}" srcOrd="0" destOrd="0" presId="urn:microsoft.com/office/officeart/2005/8/layout/matrix1"/>
    <dgm:cxn modelId="{43B4FFE6-1117-4054-A5B2-114F351E2D23}" type="presOf" srcId="{5BCDE82E-3153-4557-A8F0-F5B0C719021B}" destId="{FD9B2872-9D35-4C6D-BC3E-5B1FC2398C9C}" srcOrd="0" destOrd="0" presId="urn:microsoft.com/office/officeart/2005/8/layout/matrix1"/>
    <dgm:cxn modelId="{C7AA6813-7C95-4B6D-8767-805590C332E5}" srcId="{A26ADE7F-D4AF-4982-B4AD-FDA89FDF13C9}" destId="{E29CDD20-469B-4008-B50D-034E9E4F1524}" srcOrd="1" destOrd="0" parTransId="{6D83C0A7-A9BA-4F16-B7D6-21B64217E5EC}" sibTransId="{E5600C41-AE93-4BA9-BBF4-C2C455BA590C}"/>
    <dgm:cxn modelId="{616EC59F-BE7D-4F77-9B93-FB0AE84C1AD0}" srcId="{A26ADE7F-D4AF-4982-B4AD-FDA89FDF13C9}" destId="{9C25E819-277B-4772-8626-6B08B28AB183}" srcOrd="0" destOrd="0" parTransId="{87773A96-5C4F-472D-8BED-93980E9FB7B8}" sibTransId="{FCC3CB0B-22F9-4A90-BF0C-3D99A775C567}"/>
    <dgm:cxn modelId="{5D82FB40-9E85-42DC-9CEF-CFB6EC1D7562}" type="presOf" srcId="{E29CDD20-469B-4008-B50D-034E9E4F1524}" destId="{81B0AD39-7C07-41A8-8523-81ECC77AFF85}" srcOrd="1" destOrd="0" presId="urn:microsoft.com/office/officeart/2005/8/layout/matrix1"/>
    <dgm:cxn modelId="{8A8C4AEB-6C1D-48F4-AF30-9048C1230EEE}" type="presOf" srcId="{E29CDD20-469B-4008-B50D-034E9E4F1524}" destId="{F7A071B3-150A-4E2E-A14E-E2B583B4C833}" srcOrd="0" destOrd="0" presId="urn:microsoft.com/office/officeart/2005/8/layout/matrix1"/>
    <dgm:cxn modelId="{5CD24A87-6C57-4573-82A9-98EDD6B1E59D}" type="presOf" srcId="{036D8396-4AAA-4C17-A7B1-3FB3010C3E55}" destId="{95517095-5F16-472C-8D47-B913AA776B07}" srcOrd="1" destOrd="0" presId="urn:microsoft.com/office/officeart/2005/8/layout/matrix1"/>
    <dgm:cxn modelId="{D3E72233-7CE7-479B-85A6-4E5EFB7884F8}" type="presOf" srcId="{036D8396-4AAA-4C17-A7B1-3FB3010C3E55}" destId="{ADB2608D-9900-4C72-96B3-514534FC80C9}" srcOrd="0" destOrd="0" presId="urn:microsoft.com/office/officeart/2005/8/layout/matrix1"/>
    <dgm:cxn modelId="{74DB337A-D783-41AC-9234-1C1096CA4794}" srcId="{A26ADE7F-D4AF-4982-B4AD-FDA89FDF13C9}" destId="{036D8396-4AAA-4C17-A7B1-3FB3010C3E55}" srcOrd="2" destOrd="0" parTransId="{649179A2-6AB7-4BB6-A392-AC1DC358DA2E}" sibTransId="{F7B46FFC-FC95-410D-B705-C10BC7B6B850}"/>
    <dgm:cxn modelId="{5FBB9066-8375-43CE-A0D7-0B01DE1C5401}" type="presOf" srcId="{9C25E819-277B-4772-8626-6B08B28AB183}" destId="{844A0F2D-3494-4ADB-9D41-ED66373BF70E}" srcOrd="0" destOrd="0" presId="urn:microsoft.com/office/officeart/2005/8/layout/matrix1"/>
    <dgm:cxn modelId="{FA785423-2057-41F1-82B0-7A89F094B510}" srcId="{CF8C281C-DFB7-4F77-BF00-62246C73E643}" destId="{A26ADE7F-D4AF-4982-B4AD-FDA89FDF13C9}" srcOrd="0" destOrd="0" parTransId="{A1F91DFC-FE0A-4B77-B1B1-67C07F8E5A3E}" sibTransId="{B73E4888-2ECA-4919-95BD-FFB8AF82C8FA}"/>
    <dgm:cxn modelId="{D979E0E3-84DF-4A5C-B006-D9E0CB50D859}" type="presParOf" srcId="{B9B6A617-EF14-41D7-BFD9-EC4D6DA91742}" destId="{8D2F5ED4-81B2-45D0-A9B6-35A13F371A39}" srcOrd="0" destOrd="0" presId="urn:microsoft.com/office/officeart/2005/8/layout/matrix1"/>
    <dgm:cxn modelId="{FD995BE8-28F6-4EAF-9B1C-6144688A0EAC}" type="presParOf" srcId="{8D2F5ED4-81B2-45D0-A9B6-35A13F371A39}" destId="{844A0F2D-3494-4ADB-9D41-ED66373BF70E}" srcOrd="0" destOrd="0" presId="urn:microsoft.com/office/officeart/2005/8/layout/matrix1"/>
    <dgm:cxn modelId="{13190D38-A7E9-43F6-9343-77A314BD91BB}" type="presParOf" srcId="{8D2F5ED4-81B2-45D0-A9B6-35A13F371A39}" destId="{70C88583-FB84-412E-A266-9D324BDF8D13}" srcOrd="1" destOrd="0" presId="urn:microsoft.com/office/officeart/2005/8/layout/matrix1"/>
    <dgm:cxn modelId="{1DB006AA-9CC9-4908-A11A-ED8EF5C028F1}" type="presParOf" srcId="{8D2F5ED4-81B2-45D0-A9B6-35A13F371A39}" destId="{F7A071B3-150A-4E2E-A14E-E2B583B4C833}" srcOrd="2" destOrd="0" presId="urn:microsoft.com/office/officeart/2005/8/layout/matrix1"/>
    <dgm:cxn modelId="{AC9EFCE2-05BB-4DB9-871C-3BC13CEDD5CF}" type="presParOf" srcId="{8D2F5ED4-81B2-45D0-A9B6-35A13F371A39}" destId="{81B0AD39-7C07-41A8-8523-81ECC77AFF85}" srcOrd="3" destOrd="0" presId="urn:microsoft.com/office/officeart/2005/8/layout/matrix1"/>
    <dgm:cxn modelId="{5ED1448B-EE34-4C36-AE07-5EF5A04AC619}" type="presParOf" srcId="{8D2F5ED4-81B2-45D0-A9B6-35A13F371A39}" destId="{ADB2608D-9900-4C72-96B3-514534FC80C9}" srcOrd="4" destOrd="0" presId="urn:microsoft.com/office/officeart/2005/8/layout/matrix1"/>
    <dgm:cxn modelId="{F3D6807D-8732-4AAC-B828-E40C8EB07BE7}" type="presParOf" srcId="{8D2F5ED4-81B2-45D0-A9B6-35A13F371A39}" destId="{95517095-5F16-472C-8D47-B913AA776B07}" srcOrd="5" destOrd="0" presId="urn:microsoft.com/office/officeart/2005/8/layout/matrix1"/>
    <dgm:cxn modelId="{0ADD2CA4-C982-4527-8400-A509604048E5}" type="presParOf" srcId="{8D2F5ED4-81B2-45D0-A9B6-35A13F371A39}" destId="{FD9B2872-9D35-4C6D-BC3E-5B1FC2398C9C}" srcOrd="6" destOrd="0" presId="urn:microsoft.com/office/officeart/2005/8/layout/matrix1"/>
    <dgm:cxn modelId="{D837DD2C-1EAE-40BB-9574-C8986F0D5AE3}" type="presParOf" srcId="{8D2F5ED4-81B2-45D0-A9B6-35A13F371A39}" destId="{0015297A-7D06-4AEF-815A-49700FB0FAAA}" srcOrd="7" destOrd="0" presId="urn:microsoft.com/office/officeart/2005/8/layout/matrix1"/>
    <dgm:cxn modelId="{8F7F3B0E-34B0-4295-A495-F2C6DC39922C}" type="presParOf" srcId="{B9B6A617-EF14-41D7-BFD9-EC4D6DA91742}" destId="{64480B17-4F84-489B-9587-01A4C0AFAC9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F8C281C-DFB7-4F77-BF00-62246C73E643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6ADE7F-D4AF-4982-B4AD-FDA89FDF13C9}">
      <dgm:prSet phldrT="[Metin]"/>
      <dgm:spPr/>
      <dgm:t>
        <a:bodyPr/>
        <a:lstStyle/>
        <a:p>
          <a:r>
            <a:rPr lang="tr-TR" dirty="0" smtClean="0"/>
            <a:t>Çalışma Masaları</a:t>
          </a:r>
          <a:endParaRPr lang="tr-TR" dirty="0"/>
        </a:p>
      </dgm:t>
    </dgm:pt>
    <dgm:pt modelId="{A1F91DFC-FE0A-4B77-B1B1-67C07F8E5A3E}" type="parTrans" cxnId="{FA785423-2057-41F1-82B0-7A89F094B510}">
      <dgm:prSet/>
      <dgm:spPr/>
      <dgm:t>
        <a:bodyPr/>
        <a:lstStyle/>
        <a:p>
          <a:endParaRPr lang="tr-TR"/>
        </a:p>
      </dgm:t>
    </dgm:pt>
    <dgm:pt modelId="{B73E4888-2ECA-4919-95BD-FFB8AF82C8FA}" type="sibTrans" cxnId="{FA785423-2057-41F1-82B0-7A89F094B510}">
      <dgm:prSet/>
      <dgm:spPr/>
      <dgm:t>
        <a:bodyPr/>
        <a:lstStyle/>
        <a:p>
          <a:endParaRPr lang="tr-TR"/>
        </a:p>
      </dgm:t>
    </dgm:pt>
    <dgm:pt modelId="{9C25E819-277B-4772-8626-6B08B28AB183}">
      <dgm:prSet phldrT="[Metin]"/>
      <dgm:spPr/>
      <dgm:t>
        <a:bodyPr/>
        <a:lstStyle/>
        <a:p>
          <a:r>
            <a:rPr lang="tr-TR" dirty="0" smtClean="0"/>
            <a:t>13-Erken Çocukluk</a:t>
          </a:r>
          <a:endParaRPr lang="tr-TR" dirty="0"/>
        </a:p>
      </dgm:t>
    </dgm:pt>
    <dgm:pt modelId="{87773A96-5C4F-472D-8BED-93980E9FB7B8}" type="parTrans" cxnId="{616EC59F-BE7D-4F77-9B93-FB0AE84C1AD0}">
      <dgm:prSet/>
      <dgm:spPr/>
      <dgm:t>
        <a:bodyPr/>
        <a:lstStyle/>
        <a:p>
          <a:endParaRPr lang="tr-TR"/>
        </a:p>
      </dgm:t>
    </dgm:pt>
    <dgm:pt modelId="{FCC3CB0B-22F9-4A90-BF0C-3D99A775C567}" type="sibTrans" cxnId="{616EC59F-BE7D-4F77-9B93-FB0AE84C1AD0}">
      <dgm:prSet/>
      <dgm:spPr/>
      <dgm:t>
        <a:bodyPr/>
        <a:lstStyle/>
        <a:p>
          <a:endParaRPr lang="tr-TR"/>
        </a:p>
      </dgm:t>
    </dgm:pt>
    <dgm:pt modelId="{E29CDD20-469B-4008-B50D-034E9E4F1524}">
      <dgm:prSet phldrT="[Metin]"/>
      <dgm:spPr/>
      <dgm:t>
        <a:bodyPr/>
        <a:lstStyle/>
        <a:p>
          <a:r>
            <a:rPr lang="tr-TR" dirty="0" smtClean="0"/>
            <a:t>14-Temel Eğitim</a:t>
          </a:r>
          <a:endParaRPr lang="tr-TR" dirty="0"/>
        </a:p>
      </dgm:t>
    </dgm:pt>
    <dgm:pt modelId="{6D83C0A7-A9BA-4F16-B7D6-21B64217E5EC}" type="parTrans" cxnId="{C7AA6813-7C95-4B6D-8767-805590C332E5}">
      <dgm:prSet/>
      <dgm:spPr/>
      <dgm:t>
        <a:bodyPr/>
        <a:lstStyle/>
        <a:p>
          <a:endParaRPr lang="tr-TR"/>
        </a:p>
      </dgm:t>
    </dgm:pt>
    <dgm:pt modelId="{E5600C41-AE93-4BA9-BBF4-C2C455BA590C}" type="sibTrans" cxnId="{C7AA6813-7C95-4B6D-8767-805590C332E5}">
      <dgm:prSet/>
      <dgm:spPr/>
      <dgm:t>
        <a:bodyPr/>
        <a:lstStyle/>
        <a:p>
          <a:endParaRPr lang="tr-TR"/>
        </a:p>
      </dgm:t>
    </dgm:pt>
    <dgm:pt modelId="{036D8396-4AAA-4C17-A7B1-3FB3010C3E55}">
      <dgm:prSet phldrT="[Metin]"/>
      <dgm:spPr/>
      <dgm:t>
        <a:bodyPr/>
        <a:lstStyle/>
        <a:p>
          <a:r>
            <a:rPr lang="tr-TR" dirty="0" smtClean="0"/>
            <a:t>15-Ortaöğretim</a:t>
          </a:r>
          <a:endParaRPr lang="tr-TR" dirty="0"/>
        </a:p>
      </dgm:t>
    </dgm:pt>
    <dgm:pt modelId="{649179A2-6AB7-4BB6-A392-AC1DC358DA2E}" type="parTrans" cxnId="{74DB337A-D783-41AC-9234-1C1096CA4794}">
      <dgm:prSet/>
      <dgm:spPr/>
      <dgm:t>
        <a:bodyPr/>
        <a:lstStyle/>
        <a:p>
          <a:endParaRPr lang="tr-TR"/>
        </a:p>
      </dgm:t>
    </dgm:pt>
    <dgm:pt modelId="{F7B46FFC-FC95-410D-B705-C10BC7B6B850}" type="sibTrans" cxnId="{74DB337A-D783-41AC-9234-1C1096CA4794}">
      <dgm:prSet/>
      <dgm:spPr/>
      <dgm:t>
        <a:bodyPr/>
        <a:lstStyle/>
        <a:p>
          <a:endParaRPr lang="tr-TR"/>
        </a:p>
      </dgm:t>
    </dgm:pt>
    <dgm:pt modelId="{5BCDE82E-3153-4557-A8F0-F5B0C719021B}">
      <dgm:prSet phldrT="[Metin]"/>
      <dgm:spPr/>
      <dgm:t>
        <a:bodyPr/>
        <a:lstStyle/>
        <a:p>
          <a:r>
            <a:rPr lang="tr-TR" dirty="0" smtClean="0"/>
            <a:t>16-Fen ve Sosyal Bilimler Liseleri</a:t>
          </a:r>
          <a:endParaRPr lang="tr-TR" dirty="0"/>
        </a:p>
      </dgm:t>
    </dgm:pt>
    <dgm:pt modelId="{E9EB68EA-F61F-4203-819D-EE2A7D77E0E0}" type="parTrans" cxnId="{C095A445-9599-4D95-B2C9-2C814D2F23DF}">
      <dgm:prSet/>
      <dgm:spPr/>
      <dgm:t>
        <a:bodyPr/>
        <a:lstStyle/>
        <a:p>
          <a:endParaRPr lang="tr-TR"/>
        </a:p>
      </dgm:t>
    </dgm:pt>
    <dgm:pt modelId="{AAE80ECC-2A8D-4BAA-82E3-6C4AED7CCFB9}" type="sibTrans" cxnId="{C095A445-9599-4D95-B2C9-2C814D2F23DF}">
      <dgm:prSet/>
      <dgm:spPr/>
      <dgm:t>
        <a:bodyPr/>
        <a:lstStyle/>
        <a:p>
          <a:endParaRPr lang="tr-TR"/>
        </a:p>
      </dgm:t>
    </dgm:pt>
    <dgm:pt modelId="{B9B6A617-EF14-41D7-BFD9-EC4D6DA91742}" type="pres">
      <dgm:prSet presAssocID="{CF8C281C-DFB7-4F77-BF00-62246C73E6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2F5ED4-81B2-45D0-A9B6-35A13F371A39}" type="pres">
      <dgm:prSet presAssocID="{CF8C281C-DFB7-4F77-BF00-62246C73E643}" presName="matrix" presStyleCnt="0"/>
      <dgm:spPr/>
    </dgm:pt>
    <dgm:pt modelId="{844A0F2D-3494-4ADB-9D41-ED66373BF70E}" type="pres">
      <dgm:prSet presAssocID="{CF8C281C-DFB7-4F77-BF00-62246C73E643}" presName="tile1" presStyleLbl="node1" presStyleIdx="0" presStyleCnt="4"/>
      <dgm:spPr/>
      <dgm:t>
        <a:bodyPr/>
        <a:lstStyle/>
        <a:p>
          <a:endParaRPr lang="tr-TR"/>
        </a:p>
      </dgm:t>
    </dgm:pt>
    <dgm:pt modelId="{70C88583-FB84-412E-A266-9D324BDF8D13}" type="pres">
      <dgm:prSet presAssocID="{CF8C281C-DFB7-4F77-BF00-62246C73E6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071B3-150A-4E2E-A14E-E2B583B4C833}" type="pres">
      <dgm:prSet presAssocID="{CF8C281C-DFB7-4F77-BF00-62246C73E643}" presName="tile2" presStyleLbl="node1" presStyleIdx="1" presStyleCnt="4" custLinFactNeighborY="-54479"/>
      <dgm:spPr/>
      <dgm:t>
        <a:bodyPr/>
        <a:lstStyle/>
        <a:p>
          <a:endParaRPr lang="tr-TR"/>
        </a:p>
      </dgm:t>
    </dgm:pt>
    <dgm:pt modelId="{81B0AD39-7C07-41A8-8523-81ECC77AFF85}" type="pres">
      <dgm:prSet presAssocID="{CF8C281C-DFB7-4F77-BF00-62246C73E6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2608D-9900-4C72-96B3-514534FC80C9}" type="pres">
      <dgm:prSet presAssocID="{CF8C281C-DFB7-4F77-BF00-62246C73E643}" presName="tile3" presStyleLbl="node1" presStyleIdx="2" presStyleCnt="4"/>
      <dgm:spPr/>
      <dgm:t>
        <a:bodyPr/>
        <a:lstStyle/>
        <a:p>
          <a:endParaRPr lang="tr-TR"/>
        </a:p>
      </dgm:t>
    </dgm:pt>
    <dgm:pt modelId="{95517095-5F16-472C-8D47-B913AA776B07}" type="pres">
      <dgm:prSet presAssocID="{CF8C281C-DFB7-4F77-BF00-62246C73E6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B2872-9D35-4C6D-BC3E-5B1FC2398C9C}" type="pres">
      <dgm:prSet presAssocID="{CF8C281C-DFB7-4F77-BF00-62246C73E643}" presName="tile4" presStyleLbl="node1" presStyleIdx="3" presStyleCnt="4"/>
      <dgm:spPr/>
      <dgm:t>
        <a:bodyPr/>
        <a:lstStyle/>
        <a:p>
          <a:endParaRPr lang="tr-TR"/>
        </a:p>
      </dgm:t>
    </dgm:pt>
    <dgm:pt modelId="{0015297A-7D06-4AEF-815A-49700FB0FAAA}" type="pres">
      <dgm:prSet presAssocID="{CF8C281C-DFB7-4F77-BF00-62246C73E6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480B17-4F84-489B-9587-01A4C0AFAC97}" type="pres">
      <dgm:prSet presAssocID="{CF8C281C-DFB7-4F77-BF00-62246C73E6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0069D33B-AC9D-4846-A22C-1296FAC1C789}" type="presOf" srcId="{036D8396-4AAA-4C17-A7B1-3FB3010C3E55}" destId="{ADB2608D-9900-4C72-96B3-514534FC80C9}" srcOrd="0" destOrd="0" presId="urn:microsoft.com/office/officeart/2005/8/layout/matrix1"/>
    <dgm:cxn modelId="{C095A445-9599-4D95-B2C9-2C814D2F23DF}" srcId="{A26ADE7F-D4AF-4982-B4AD-FDA89FDF13C9}" destId="{5BCDE82E-3153-4557-A8F0-F5B0C719021B}" srcOrd="3" destOrd="0" parTransId="{E9EB68EA-F61F-4203-819D-EE2A7D77E0E0}" sibTransId="{AAE80ECC-2A8D-4BAA-82E3-6C4AED7CCFB9}"/>
    <dgm:cxn modelId="{BE875406-74CB-4F3F-AFC5-0CB6E04FC52E}" type="presOf" srcId="{5BCDE82E-3153-4557-A8F0-F5B0C719021B}" destId="{0015297A-7D06-4AEF-815A-49700FB0FAAA}" srcOrd="1" destOrd="0" presId="urn:microsoft.com/office/officeart/2005/8/layout/matrix1"/>
    <dgm:cxn modelId="{616EC59F-BE7D-4F77-9B93-FB0AE84C1AD0}" srcId="{A26ADE7F-D4AF-4982-B4AD-FDA89FDF13C9}" destId="{9C25E819-277B-4772-8626-6B08B28AB183}" srcOrd="0" destOrd="0" parTransId="{87773A96-5C4F-472D-8BED-93980E9FB7B8}" sibTransId="{FCC3CB0B-22F9-4A90-BF0C-3D99A775C567}"/>
    <dgm:cxn modelId="{C7AA6813-7C95-4B6D-8767-805590C332E5}" srcId="{A26ADE7F-D4AF-4982-B4AD-FDA89FDF13C9}" destId="{E29CDD20-469B-4008-B50D-034E9E4F1524}" srcOrd="1" destOrd="0" parTransId="{6D83C0A7-A9BA-4F16-B7D6-21B64217E5EC}" sibTransId="{E5600C41-AE93-4BA9-BBF4-C2C455BA590C}"/>
    <dgm:cxn modelId="{7D79CA7B-5E0B-4D20-901A-9C9952118A26}" type="presOf" srcId="{036D8396-4AAA-4C17-A7B1-3FB3010C3E55}" destId="{95517095-5F16-472C-8D47-B913AA776B07}" srcOrd="1" destOrd="0" presId="urn:microsoft.com/office/officeart/2005/8/layout/matrix1"/>
    <dgm:cxn modelId="{AFA2EF19-D941-40E9-9252-C4997CCABD67}" type="presOf" srcId="{5BCDE82E-3153-4557-A8F0-F5B0C719021B}" destId="{FD9B2872-9D35-4C6D-BC3E-5B1FC2398C9C}" srcOrd="0" destOrd="0" presId="urn:microsoft.com/office/officeart/2005/8/layout/matrix1"/>
    <dgm:cxn modelId="{586BC951-BBCE-41BE-982F-4EF0DD1ABBD0}" type="presOf" srcId="{E29CDD20-469B-4008-B50D-034E9E4F1524}" destId="{81B0AD39-7C07-41A8-8523-81ECC77AFF85}" srcOrd="1" destOrd="0" presId="urn:microsoft.com/office/officeart/2005/8/layout/matrix1"/>
    <dgm:cxn modelId="{6725590D-BED2-4686-B1E7-E53C995F126A}" type="presOf" srcId="{CF8C281C-DFB7-4F77-BF00-62246C73E643}" destId="{B9B6A617-EF14-41D7-BFD9-EC4D6DA91742}" srcOrd="0" destOrd="0" presId="urn:microsoft.com/office/officeart/2005/8/layout/matrix1"/>
    <dgm:cxn modelId="{FDB19732-50F6-41E7-9A6A-DA18AF80BC76}" type="presOf" srcId="{E29CDD20-469B-4008-B50D-034E9E4F1524}" destId="{F7A071B3-150A-4E2E-A14E-E2B583B4C833}" srcOrd="0" destOrd="0" presId="urn:microsoft.com/office/officeart/2005/8/layout/matrix1"/>
    <dgm:cxn modelId="{1B5DCA27-6E09-40EE-9942-CD1083CF4EAB}" type="presOf" srcId="{9C25E819-277B-4772-8626-6B08B28AB183}" destId="{844A0F2D-3494-4ADB-9D41-ED66373BF70E}" srcOrd="0" destOrd="0" presId="urn:microsoft.com/office/officeart/2005/8/layout/matrix1"/>
    <dgm:cxn modelId="{FA785423-2057-41F1-82B0-7A89F094B510}" srcId="{CF8C281C-DFB7-4F77-BF00-62246C73E643}" destId="{A26ADE7F-D4AF-4982-B4AD-FDA89FDF13C9}" srcOrd="0" destOrd="0" parTransId="{A1F91DFC-FE0A-4B77-B1B1-67C07F8E5A3E}" sibTransId="{B73E4888-2ECA-4919-95BD-FFB8AF82C8FA}"/>
    <dgm:cxn modelId="{AFC8344A-DD6F-49B7-BA52-9A0CCE43A58E}" type="presOf" srcId="{A26ADE7F-D4AF-4982-B4AD-FDA89FDF13C9}" destId="{64480B17-4F84-489B-9587-01A4C0AFAC97}" srcOrd="0" destOrd="0" presId="urn:microsoft.com/office/officeart/2005/8/layout/matrix1"/>
    <dgm:cxn modelId="{6F515BE7-4F3E-4263-BBD3-87E2175D6485}" type="presOf" srcId="{9C25E819-277B-4772-8626-6B08B28AB183}" destId="{70C88583-FB84-412E-A266-9D324BDF8D13}" srcOrd="1" destOrd="0" presId="urn:microsoft.com/office/officeart/2005/8/layout/matrix1"/>
    <dgm:cxn modelId="{74DB337A-D783-41AC-9234-1C1096CA4794}" srcId="{A26ADE7F-D4AF-4982-B4AD-FDA89FDF13C9}" destId="{036D8396-4AAA-4C17-A7B1-3FB3010C3E55}" srcOrd="2" destOrd="0" parTransId="{649179A2-6AB7-4BB6-A392-AC1DC358DA2E}" sibTransId="{F7B46FFC-FC95-410D-B705-C10BC7B6B850}"/>
    <dgm:cxn modelId="{83055A39-03E4-47FC-834B-5F97316C7811}" type="presParOf" srcId="{B9B6A617-EF14-41D7-BFD9-EC4D6DA91742}" destId="{8D2F5ED4-81B2-45D0-A9B6-35A13F371A39}" srcOrd="0" destOrd="0" presId="urn:microsoft.com/office/officeart/2005/8/layout/matrix1"/>
    <dgm:cxn modelId="{897A5154-A24A-4EDF-85A4-B34469561F28}" type="presParOf" srcId="{8D2F5ED4-81B2-45D0-A9B6-35A13F371A39}" destId="{844A0F2D-3494-4ADB-9D41-ED66373BF70E}" srcOrd="0" destOrd="0" presId="urn:microsoft.com/office/officeart/2005/8/layout/matrix1"/>
    <dgm:cxn modelId="{A68D9169-D510-4D71-9A5B-E86C89278493}" type="presParOf" srcId="{8D2F5ED4-81B2-45D0-A9B6-35A13F371A39}" destId="{70C88583-FB84-412E-A266-9D324BDF8D13}" srcOrd="1" destOrd="0" presId="urn:microsoft.com/office/officeart/2005/8/layout/matrix1"/>
    <dgm:cxn modelId="{280A1E15-1689-4C1C-94D6-FA2309CB9170}" type="presParOf" srcId="{8D2F5ED4-81B2-45D0-A9B6-35A13F371A39}" destId="{F7A071B3-150A-4E2E-A14E-E2B583B4C833}" srcOrd="2" destOrd="0" presId="urn:microsoft.com/office/officeart/2005/8/layout/matrix1"/>
    <dgm:cxn modelId="{397D5794-C9AB-418E-AADB-7D59E3BE2564}" type="presParOf" srcId="{8D2F5ED4-81B2-45D0-A9B6-35A13F371A39}" destId="{81B0AD39-7C07-41A8-8523-81ECC77AFF85}" srcOrd="3" destOrd="0" presId="urn:microsoft.com/office/officeart/2005/8/layout/matrix1"/>
    <dgm:cxn modelId="{4F87D529-794B-4971-8692-9EA2AE0DA5FC}" type="presParOf" srcId="{8D2F5ED4-81B2-45D0-A9B6-35A13F371A39}" destId="{ADB2608D-9900-4C72-96B3-514534FC80C9}" srcOrd="4" destOrd="0" presId="urn:microsoft.com/office/officeart/2005/8/layout/matrix1"/>
    <dgm:cxn modelId="{950D5994-2364-4351-B4A5-A4951255F46B}" type="presParOf" srcId="{8D2F5ED4-81B2-45D0-A9B6-35A13F371A39}" destId="{95517095-5F16-472C-8D47-B913AA776B07}" srcOrd="5" destOrd="0" presId="urn:microsoft.com/office/officeart/2005/8/layout/matrix1"/>
    <dgm:cxn modelId="{2C9EC888-167D-4DA7-B122-B45C2583235E}" type="presParOf" srcId="{8D2F5ED4-81B2-45D0-A9B6-35A13F371A39}" destId="{FD9B2872-9D35-4C6D-BC3E-5B1FC2398C9C}" srcOrd="6" destOrd="0" presId="urn:microsoft.com/office/officeart/2005/8/layout/matrix1"/>
    <dgm:cxn modelId="{3C3AACF6-6649-4180-9DE1-4D2156943D6E}" type="presParOf" srcId="{8D2F5ED4-81B2-45D0-A9B6-35A13F371A39}" destId="{0015297A-7D06-4AEF-815A-49700FB0FAAA}" srcOrd="7" destOrd="0" presId="urn:microsoft.com/office/officeart/2005/8/layout/matrix1"/>
    <dgm:cxn modelId="{D28AECFE-268A-4535-85A4-F2FA73D07C28}" type="presParOf" srcId="{B9B6A617-EF14-41D7-BFD9-EC4D6DA91742}" destId="{64480B17-4F84-489B-9587-01A4C0AFAC9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CF8C281C-DFB7-4F77-BF00-62246C73E643}" type="doc">
      <dgm:prSet loTypeId="urn:microsoft.com/office/officeart/2005/8/layout/matrix1" loCatId="matrix" qsTypeId="urn:microsoft.com/office/officeart/2005/8/quickstyle/3d1" qsCatId="3D" csTypeId="urn:microsoft.com/office/officeart/2005/8/colors/accent1_2" csCatId="accent1" phldr="1"/>
      <dgm:spPr/>
      <dgm:t>
        <a:bodyPr/>
        <a:lstStyle/>
        <a:p>
          <a:endParaRPr lang="tr-TR"/>
        </a:p>
      </dgm:t>
    </dgm:pt>
    <dgm:pt modelId="{A26ADE7F-D4AF-4982-B4AD-FDA89FDF13C9}">
      <dgm:prSet phldrT="[Metin]"/>
      <dgm:spPr/>
      <dgm:t>
        <a:bodyPr/>
        <a:lstStyle/>
        <a:p>
          <a:r>
            <a:rPr lang="tr-TR" dirty="0" smtClean="0"/>
            <a:t>Çalışma Masaları</a:t>
          </a:r>
          <a:endParaRPr lang="tr-TR" dirty="0"/>
        </a:p>
      </dgm:t>
    </dgm:pt>
    <dgm:pt modelId="{A1F91DFC-FE0A-4B77-B1B1-67C07F8E5A3E}" type="parTrans" cxnId="{FA785423-2057-41F1-82B0-7A89F094B510}">
      <dgm:prSet/>
      <dgm:spPr/>
      <dgm:t>
        <a:bodyPr/>
        <a:lstStyle/>
        <a:p>
          <a:endParaRPr lang="tr-TR"/>
        </a:p>
      </dgm:t>
    </dgm:pt>
    <dgm:pt modelId="{B73E4888-2ECA-4919-95BD-FFB8AF82C8FA}" type="sibTrans" cxnId="{FA785423-2057-41F1-82B0-7A89F094B510}">
      <dgm:prSet/>
      <dgm:spPr/>
      <dgm:t>
        <a:bodyPr/>
        <a:lstStyle/>
        <a:p>
          <a:endParaRPr lang="tr-TR"/>
        </a:p>
      </dgm:t>
    </dgm:pt>
    <dgm:pt modelId="{9C25E819-277B-4772-8626-6B08B28AB183}">
      <dgm:prSet phldrT="[Metin]"/>
      <dgm:spPr/>
      <dgm:t>
        <a:bodyPr/>
        <a:lstStyle/>
        <a:p>
          <a:r>
            <a:rPr lang="tr-TR" dirty="0" smtClean="0"/>
            <a:t>17-İmam Hatip Ortaokulları ve Liseleri</a:t>
          </a:r>
          <a:endParaRPr lang="tr-TR" dirty="0"/>
        </a:p>
      </dgm:t>
    </dgm:pt>
    <dgm:pt modelId="{87773A96-5C4F-472D-8BED-93980E9FB7B8}" type="parTrans" cxnId="{616EC59F-BE7D-4F77-9B93-FB0AE84C1AD0}">
      <dgm:prSet/>
      <dgm:spPr/>
      <dgm:t>
        <a:bodyPr/>
        <a:lstStyle/>
        <a:p>
          <a:endParaRPr lang="tr-TR"/>
        </a:p>
      </dgm:t>
    </dgm:pt>
    <dgm:pt modelId="{FCC3CB0B-22F9-4A90-BF0C-3D99A775C567}" type="sibTrans" cxnId="{616EC59F-BE7D-4F77-9B93-FB0AE84C1AD0}">
      <dgm:prSet/>
      <dgm:spPr/>
      <dgm:t>
        <a:bodyPr/>
        <a:lstStyle/>
        <a:p>
          <a:endParaRPr lang="tr-TR"/>
        </a:p>
      </dgm:t>
    </dgm:pt>
    <dgm:pt modelId="{036D8396-4AAA-4C17-A7B1-3FB3010C3E55}">
      <dgm:prSet phldrT="[Metin]"/>
      <dgm:spPr/>
      <dgm:t>
        <a:bodyPr/>
        <a:lstStyle/>
        <a:p>
          <a:r>
            <a:rPr lang="tr-TR" dirty="0" smtClean="0"/>
            <a:t>19- Özel Öğretim</a:t>
          </a:r>
          <a:endParaRPr lang="tr-TR" dirty="0"/>
        </a:p>
      </dgm:t>
    </dgm:pt>
    <dgm:pt modelId="{649179A2-6AB7-4BB6-A392-AC1DC358DA2E}" type="parTrans" cxnId="{74DB337A-D783-41AC-9234-1C1096CA4794}">
      <dgm:prSet/>
      <dgm:spPr/>
      <dgm:t>
        <a:bodyPr/>
        <a:lstStyle/>
        <a:p>
          <a:endParaRPr lang="tr-TR"/>
        </a:p>
      </dgm:t>
    </dgm:pt>
    <dgm:pt modelId="{F7B46FFC-FC95-410D-B705-C10BC7B6B850}" type="sibTrans" cxnId="{74DB337A-D783-41AC-9234-1C1096CA4794}">
      <dgm:prSet/>
      <dgm:spPr/>
      <dgm:t>
        <a:bodyPr/>
        <a:lstStyle/>
        <a:p>
          <a:endParaRPr lang="tr-TR"/>
        </a:p>
      </dgm:t>
    </dgm:pt>
    <dgm:pt modelId="{5BCDE82E-3153-4557-A8F0-F5B0C719021B}">
      <dgm:prSet phldrT="[Metin]"/>
      <dgm:spPr/>
      <dgm:t>
        <a:bodyPr/>
        <a:lstStyle/>
        <a:p>
          <a:r>
            <a:rPr lang="tr-TR" dirty="0" smtClean="0"/>
            <a:t>20-</a:t>
          </a:r>
          <a:r>
            <a:rPr lang="tr-TR" dirty="0" err="1" smtClean="0"/>
            <a:t>Hayatboyu</a:t>
          </a:r>
          <a:r>
            <a:rPr lang="tr-TR" dirty="0" smtClean="0"/>
            <a:t> Öğrenme</a:t>
          </a:r>
          <a:endParaRPr lang="tr-TR" dirty="0"/>
        </a:p>
      </dgm:t>
    </dgm:pt>
    <dgm:pt modelId="{E9EB68EA-F61F-4203-819D-EE2A7D77E0E0}" type="parTrans" cxnId="{C095A445-9599-4D95-B2C9-2C814D2F23DF}">
      <dgm:prSet/>
      <dgm:spPr/>
      <dgm:t>
        <a:bodyPr/>
        <a:lstStyle/>
        <a:p>
          <a:endParaRPr lang="tr-TR"/>
        </a:p>
      </dgm:t>
    </dgm:pt>
    <dgm:pt modelId="{AAE80ECC-2A8D-4BAA-82E3-6C4AED7CCFB9}" type="sibTrans" cxnId="{C095A445-9599-4D95-B2C9-2C814D2F23DF}">
      <dgm:prSet/>
      <dgm:spPr/>
      <dgm:t>
        <a:bodyPr/>
        <a:lstStyle/>
        <a:p>
          <a:endParaRPr lang="tr-TR"/>
        </a:p>
      </dgm:t>
    </dgm:pt>
    <dgm:pt modelId="{9E046931-1344-464D-8A1F-CC90CB21FB22}">
      <dgm:prSet phldrT="[Metin]"/>
      <dgm:spPr/>
      <dgm:t>
        <a:bodyPr/>
        <a:lstStyle/>
        <a:p>
          <a:r>
            <a:rPr lang="tr-TR" dirty="0" smtClean="0"/>
            <a:t>18-Mesleki ve Teknik Eğitim</a:t>
          </a:r>
          <a:endParaRPr lang="tr-TR" dirty="0"/>
        </a:p>
      </dgm:t>
    </dgm:pt>
    <dgm:pt modelId="{A9AB1E87-5C3C-45DB-AF3A-CE4C4BF57293}" type="parTrans" cxnId="{B46E0F70-5529-49F5-AD8D-6AE3E6B2D30C}">
      <dgm:prSet/>
      <dgm:spPr/>
    </dgm:pt>
    <dgm:pt modelId="{C408BB89-A2CA-4C6B-B2C0-CD682FD68D63}" type="sibTrans" cxnId="{B46E0F70-5529-49F5-AD8D-6AE3E6B2D30C}">
      <dgm:prSet/>
      <dgm:spPr/>
    </dgm:pt>
    <dgm:pt modelId="{B9B6A617-EF14-41D7-BFD9-EC4D6DA91742}" type="pres">
      <dgm:prSet presAssocID="{CF8C281C-DFB7-4F77-BF00-62246C73E643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tr-TR"/>
        </a:p>
      </dgm:t>
    </dgm:pt>
    <dgm:pt modelId="{8D2F5ED4-81B2-45D0-A9B6-35A13F371A39}" type="pres">
      <dgm:prSet presAssocID="{CF8C281C-DFB7-4F77-BF00-62246C73E643}" presName="matrix" presStyleCnt="0"/>
      <dgm:spPr/>
    </dgm:pt>
    <dgm:pt modelId="{844A0F2D-3494-4ADB-9D41-ED66373BF70E}" type="pres">
      <dgm:prSet presAssocID="{CF8C281C-DFB7-4F77-BF00-62246C73E643}" presName="tile1" presStyleLbl="node1" presStyleIdx="0" presStyleCnt="4"/>
      <dgm:spPr/>
      <dgm:t>
        <a:bodyPr/>
        <a:lstStyle/>
        <a:p>
          <a:endParaRPr lang="tr-TR"/>
        </a:p>
      </dgm:t>
    </dgm:pt>
    <dgm:pt modelId="{70C88583-FB84-412E-A266-9D324BDF8D13}" type="pres">
      <dgm:prSet presAssocID="{CF8C281C-DFB7-4F77-BF00-62246C73E643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7A071B3-150A-4E2E-A14E-E2B583B4C833}" type="pres">
      <dgm:prSet presAssocID="{CF8C281C-DFB7-4F77-BF00-62246C73E643}" presName="tile2" presStyleLbl="node1" presStyleIdx="1" presStyleCnt="4" custLinFactNeighborY="-54479"/>
      <dgm:spPr/>
      <dgm:t>
        <a:bodyPr/>
        <a:lstStyle/>
        <a:p>
          <a:endParaRPr lang="tr-TR"/>
        </a:p>
      </dgm:t>
    </dgm:pt>
    <dgm:pt modelId="{81B0AD39-7C07-41A8-8523-81ECC77AFF85}" type="pres">
      <dgm:prSet presAssocID="{CF8C281C-DFB7-4F77-BF00-62246C73E643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ADB2608D-9900-4C72-96B3-514534FC80C9}" type="pres">
      <dgm:prSet presAssocID="{CF8C281C-DFB7-4F77-BF00-62246C73E643}" presName="tile3" presStyleLbl="node1" presStyleIdx="2" presStyleCnt="4"/>
      <dgm:spPr/>
      <dgm:t>
        <a:bodyPr/>
        <a:lstStyle/>
        <a:p>
          <a:endParaRPr lang="tr-TR"/>
        </a:p>
      </dgm:t>
    </dgm:pt>
    <dgm:pt modelId="{95517095-5F16-472C-8D47-B913AA776B07}" type="pres">
      <dgm:prSet presAssocID="{CF8C281C-DFB7-4F77-BF00-62246C73E643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FD9B2872-9D35-4C6D-BC3E-5B1FC2398C9C}" type="pres">
      <dgm:prSet presAssocID="{CF8C281C-DFB7-4F77-BF00-62246C73E643}" presName="tile4" presStyleLbl="node1" presStyleIdx="3" presStyleCnt="4"/>
      <dgm:spPr/>
      <dgm:t>
        <a:bodyPr/>
        <a:lstStyle/>
        <a:p>
          <a:endParaRPr lang="tr-TR"/>
        </a:p>
      </dgm:t>
    </dgm:pt>
    <dgm:pt modelId="{0015297A-7D06-4AEF-815A-49700FB0FAAA}" type="pres">
      <dgm:prSet presAssocID="{CF8C281C-DFB7-4F77-BF00-62246C73E643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tr-TR"/>
        </a:p>
      </dgm:t>
    </dgm:pt>
    <dgm:pt modelId="{64480B17-4F84-489B-9587-01A4C0AFAC97}" type="pres">
      <dgm:prSet presAssocID="{CF8C281C-DFB7-4F77-BF00-62246C73E643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tr-TR"/>
        </a:p>
      </dgm:t>
    </dgm:pt>
  </dgm:ptLst>
  <dgm:cxnLst>
    <dgm:cxn modelId="{70717AEF-5145-42F0-AD6B-91BB6EBDB185}" type="presOf" srcId="{9E046931-1344-464D-8A1F-CC90CB21FB22}" destId="{81B0AD39-7C07-41A8-8523-81ECC77AFF85}" srcOrd="1" destOrd="0" presId="urn:microsoft.com/office/officeart/2005/8/layout/matrix1"/>
    <dgm:cxn modelId="{399FA9E3-9ECC-498B-A926-EA18A44EE6EC}" type="presOf" srcId="{036D8396-4AAA-4C17-A7B1-3FB3010C3E55}" destId="{95517095-5F16-472C-8D47-B913AA776B07}" srcOrd="1" destOrd="0" presId="urn:microsoft.com/office/officeart/2005/8/layout/matrix1"/>
    <dgm:cxn modelId="{C095A445-9599-4D95-B2C9-2C814D2F23DF}" srcId="{A26ADE7F-D4AF-4982-B4AD-FDA89FDF13C9}" destId="{5BCDE82E-3153-4557-A8F0-F5B0C719021B}" srcOrd="3" destOrd="0" parTransId="{E9EB68EA-F61F-4203-819D-EE2A7D77E0E0}" sibTransId="{AAE80ECC-2A8D-4BAA-82E3-6C4AED7CCFB9}"/>
    <dgm:cxn modelId="{B46E0F70-5529-49F5-AD8D-6AE3E6B2D30C}" srcId="{A26ADE7F-D4AF-4982-B4AD-FDA89FDF13C9}" destId="{9E046931-1344-464D-8A1F-CC90CB21FB22}" srcOrd="1" destOrd="0" parTransId="{A9AB1E87-5C3C-45DB-AF3A-CE4C4BF57293}" sibTransId="{C408BB89-A2CA-4C6B-B2C0-CD682FD68D63}"/>
    <dgm:cxn modelId="{0BA40031-C1FE-4D7D-B433-A8537ACB23B5}" type="presOf" srcId="{036D8396-4AAA-4C17-A7B1-3FB3010C3E55}" destId="{ADB2608D-9900-4C72-96B3-514534FC80C9}" srcOrd="0" destOrd="0" presId="urn:microsoft.com/office/officeart/2005/8/layout/matrix1"/>
    <dgm:cxn modelId="{04CB5DA3-89BC-4FB6-A983-02EEA34963EF}" type="presOf" srcId="{5BCDE82E-3153-4557-A8F0-F5B0C719021B}" destId="{0015297A-7D06-4AEF-815A-49700FB0FAAA}" srcOrd="1" destOrd="0" presId="urn:microsoft.com/office/officeart/2005/8/layout/matrix1"/>
    <dgm:cxn modelId="{968557E4-824C-443E-8A23-B667EE2A1855}" type="presOf" srcId="{5BCDE82E-3153-4557-A8F0-F5B0C719021B}" destId="{FD9B2872-9D35-4C6D-BC3E-5B1FC2398C9C}" srcOrd="0" destOrd="0" presId="urn:microsoft.com/office/officeart/2005/8/layout/matrix1"/>
    <dgm:cxn modelId="{3E3315A0-935E-44B4-9FAF-5918B886313B}" type="presOf" srcId="{CF8C281C-DFB7-4F77-BF00-62246C73E643}" destId="{B9B6A617-EF14-41D7-BFD9-EC4D6DA91742}" srcOrd="0" destOrd="0" presId="urn:microsoft.com/office/officeart/2005/8/layout/matrix1"/>
    <dgm:cxn modelId="{8510DEE8-48C2-4390-92F2-A7B7350742A0}" type="presOf" srcId="{9C25E819-277B-4772-8626-6B08B28AB183}" destId="{70C88583-FB84-412E-A266-9D324BDF8D13}" srcOrd="1" destOrd="0" presId="urn:microsoft.com/office/officeart/2005/8/layout/matrix1"/>
    <dgm:cxn modelId="{CBDD3DB2-3AEE-429D-9BE2-DC47F66136A9}" type="presOf" srcId="{9C25E819-277B-4772-8626-6B08B28AB183}" destId="{844A0F2D-3494-4ADB-9D41-ED66373BF70E}" srcOrd="0" destOrd="0" presId="urn:microsoft.com/office/officeart/2005/8/layout/matrix1"/>
    <dgm:cxn modelId="{616EC59F-BE7D-4F77-9B93-FB0AE84C1AD0}" srcId="{A26ADE7F-D4AF-4982-B4AD-FDA89FDF13C9}" destId="{9C25E819-277B-4772-8626-6B08B28AB183}" srcOrd="0" destOrd="0" parTransId="{87773A96-5C4F-472D-8BED-93980E9FB7B8}" sibTransId="{FCC3CB0B-22F9-4A90-BF0C-3D99A775C567}"/>
    <dgm:cxn modelId="{E300FE9F-312E-48D8-AFA6-489314D0121B}" type="presOf" srcId="{9E046931-1344-464D-8A1F-CC90CB21FB22}" destId="{F7A071B3-150A-4E2E-A14E-E2B583B4C833}" srcOrd="0" destOrd="0" presId="urn:microsoft.com/office/officeart/2005/8/layout/matrix1"/>
    <dgm:cxn modelId="{445F73C5-D0BA-430C-B792-C666FC89C7B0}" type="presOf" srcId="{A26ADE7F-D4AF-4982-B4AD-FDA89FDF13C9}" destId="{64480B17-4F84-489B-9587-01A4C0AFAC97}" srcOrd="0" destOrd="0" presId="urn:microsoft.com/office/officeart/2005/8/layout/matrix1"/>
    <dgm:cxn modelId="{74DB337A-D783-41AC-9234-1C1096CA4794}" srcId="{A26ADE7F-D4AF-4982-B4AD-FDA89FDF13C9}" destId="{036D8396-4AAA-4C17-A7B1-3FB3010C3E55}" srcOrd="2" destOrd="0" parTransId="{649179A2-6AB7-4BB6-A392-AC1DC358DA2E}" sibTransId="{F7B46FFC-FC95-410D-B705-C10BC7B6B850}"/>
    <dgm:cxn modelId="{FA785423-2057-41F1-82B0-7A89F094B510}" srcId="{CF8C281C-DFB7-4F77-BF00-62246C73E643}" destId="{A26ADE7F-D4AF-4982-B4AD-FDA89FDF13C9}" srcOrd="0" destOrd="0" parTransId="{A1F91DFC-FE0A-4B77-B1B1-67C07F8E5A3E}" sibTransId="{B73E4888-2ECA-4919-95BD-FFB8AF82C8FA}"/>
    <dgm:cxn modelId="{2E2177AB-627A-4CCE-9C8C-E8747C6E8632}" type="presParOf" srcId="{B9B6A617-EF14-41D7-BFD9-EC4D6DA91742}" destId="{8D2F5ED4-81B2-45D0-A9B6-35A13F371A39}" srcOrd="0" destOrd="0" presId="urn:microsoft.com/office/officeart/2005/8/layout/matrix1"/>
    <dgm:cxn modelId="{02DA80FE-8909-4619-8691-6DF2EDB3AB49}" type="presParOf" srcId="{8D2F5ED4-81B2-45D0-A9B6-35A13F371A39}" destId="{844A0F2D-3494-4ADB-9D41-ED66373BF70E}" srcOrd="0" destOrd="0" presId="urn:microsoft.com/office/officeart/2005/8/layout/matrix1"/>
    <dgm:cxn modelId="{174E5BF5-028F-4583-8BAC-1D6588AC287A}" type="presParOf" srcId="{8D2F5ED4-81B2-45D0-A9B6-35A13F371A39}" destId="{70C88583-FB84-412E-A266-9D324BDF8D13}" srcOrd="1" destOrd="0" presId="urn:microsoft.com/office/officeart/2005/8/layout/matrix1"/>
    <dgm:cxn modelId="{0C9F2BA6-000A-4796-BC40-A9EA15B4B189}" type="presParOf" srcId="{8D2F5ED4-81B2-45D0-A9B6-35A13F371A39}" destId="{F7A071B3-150A-4E2E-A14E-E2B583B4C833}" srcOrd="2" destOrd="0" presId="urn:microsoft.com/office/officeart/2005/8/layout/matrix1"/>
    <dgm:cxn modelId="{D54A2694-759E-4186-AED1-BB8E779EA2DA}" type="presParOf" srcId="{8D2F5ED4-81B2-45D0-A9B6-35A13F371A39}" destId="{81B0AD39-7C07-41A8-8523-81ECC77AFF85}" srcOrd="3" destOrd="0" presId="urn:microsoft.com/office/officeart/2005/8/layout/matrix1"/>
    <dgm:cxn modelId="{6EF7B30F-F69C-4BFC-8955-4FD8D55ED831}" type="presParOf" srcId="{8D2F5ED4-81B2-45D0-A9B6-35A13F371A39}" destId="{ADB2608D-9900-4C72-96B3-514534FC80C9}" srcOrd="4" destOrd="0" presId="urn:microsoft.com/office/officeart/2005/8/layout/matrix1"/>
    <dgm:cxn modelId="{A7337B7E-6094-44F4-B355-6D6F4ADBC45A}" type="presParOf" srcId="{8D2F5ED4-81B2-45D0-A9B6-35A13F371A39}" destId="{95517095-5F16-472C-8D47-B913AA776B07}" srcOrd="5" destOrd="0" presId="urn:microsoft.com/office/officeart/2005/8/layout/matrix1"/>
    <dgm:cxn modelId="{0178A0E8-A2E8-45CF-A182-03D90AD958F8}" type="presParOf" srcId="{8D2F5ED4-81B2-45D0-A9B6-35A13F371A39}" destId="{FD9B2872-9D35-4C6D-BC3E-5B1FC2398C9C}" srcOrd="6" destOrd="0" presId="urn:microsoft.com/office/officeart/2005/8/layout/matrix1"/>
    <dgm:cxn modelId="{EF020328-B1D5-4432-B35F-798D7607D222}" type="presParOf" srcId="{8D2F5ED4-81B2-45D0-A9B6-35A13F371A39}" destId="{0015297A-7D06-4AEF-815A-49700FB0FAAA}" srcOrd="7" destOrd="0" presId="urn:microsoft.com/office/officeart/2005/8/layout/matrix1"/>
    <dgm:cxn modelId="{D767FEFB-F925-4E62-908A-FFD79AB8077E}" type="presParOf" srcId="{B9B6A617-EF14-41D7-BFD9-EC4D6DA91742}" destId="{64480B17-4F84-489B-9587-01A4C0AFAC97}" srcOrd="1" destOrd="0" presId="urn:microsoft.com/office/officeart/2005/8/layout/matrix1"/>
  </dgm:cxnLst>
  <dgm:bg/>
  <dgm:whole/>
  <dgm:extLst>
    <a:ext uri="http://schemas.microsoft.com/office/drawing/2008/diagram">
      <dsp:dataModelExt xmlns=""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A0F2D-3494-4ADB-9D41-ED66373BF70E}">
      <dsp:nvSpPr>
        <dsp:cNvPr id="0" name=""/>
        <dsp:cNvSpPr/>
      </dsp:nvSpPr>
      <dsp:spPr>
        <a:xfrm rot="16200000">
          <a:off x="628640" y="-628640"/>
          <a:ext cx="2857519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1-İçerik ve Uygulama</a:t>
          </a:r>
          <a:endParaRPr lang="tr-TR" sz="3200" kern="1200" dirty="0"/>
        </a:p>
      </dsp:txBody>
      <dsp:txXfrm rot="5400000">
        <a:off x="-1" y="1"/>
        <a:ext cx="4114800" cy="2143140"/>
      </dsp:txXfrm>
    </dsp:sp>
    <dsp:sp modelId="{F7A071B3-150A-4E2E-A14E-E2B583B4C833}">
      <dsp:nvSpPr>
        <dsp:cNvPr id="0" name=""/>
        <dsp:cNvSpPr/>
      </dsp:nvSpPr>
      <dsp:spPr>
        <a:xfrm>
          <a:off x="4114800" y="0"/>
          <a:ext cx="4114800" cy="28575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2-Okul Gelişim Modeli</a:t>
          </a:r>
          <a:endParaRPr lang="tr-TR" sz="3200" kern="1200" dirty="0"/>
        </a:p>
      </dsp:txBody>
      <dsp:txXfrm>
        <a:off x="4114800" y="0"/>
        <a:ext cx="4114800" cy="2143140"/>
      </dsp:txXfrm>
    </dsp:sp>
    <dsp:sp modelId="{ADB2608D-9900-4C72-96B3-514534FC80C9}">
      <dsp:nvSpPr>
        <dsp:cNvPr id="0" name=""/>
        <dsp:cNvSpPr/>
      </dsp:nvSpPr>
      <dsp:spPr>
        <a:xfrm rot="10800000">
          <a:off x="0" y="2857519"/>
          <a:ext cx="4114800" cy="28575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3-Öğrenme Analitiği Araçları ile Verilere Dayalı Yönetim</a:t>
          </a:r>
          <a:endParaRPr lang="tr-TR" sz="3200" kern="1200" dirty="0"/>
        </a:p>
      </dsp:txBody>
      <dsp:txXfrm rot="10800000">
        <a:off x="0" y="3571900"/>
        <a:ext cx="4114800" cy="2143140"/>
      </dsp:txXfrm>
    </dsp:sp>
    <dsp:sp modelId="{FD9B2872-9D35-4C6D-BC3E-5B1FC2398C9C}">
      <dsp:nvSpPr>
        <dsp:cNvPr id="0" name=""/>
        <dsp:cNvSpPr/>
      </dsp:nvSpPr>
      <dsp:spPr>
        <a:xfrm rot="5400000">
          <a:off x="4743440" y="2228879"/>
          <a:ext cx="2857519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4-Ölçme Değerlendirme</a:t>
          </a:r>
          <a:endParaRPr lang="tr-TR" sz="3200" kern="1200" dirty="0"/>
        </a:p>
      </dsp:txBody>
      <dsp:txXfrm rot="-5400000">
        <a:off x="4114800" y="3571900"/>
        <a:ext cx="4114800" cy="2143140"/>
      </dsp:txXfrm>
    </dsp:sp>
    <dsp:sp modelId="{64480B17-4F84-489B-9587-01A4C0AFAC97}">
      <dsp:nvSpPr>
        <dsp:cNvPr id="0" name=""/>
        <dsp:cNvSpPr/>
      </dsp:nvSpPr>
      <dsp:spPr>
        <a:xfrm>
          <a:off x="2880359" y="2143140"/>
          <a:ext cx="2468880" cy="14287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Çalışma Masaları</a:t>
          </a:r>
          <a:endParaRPr lang="tr-TR" sz="3200" kern="1200" dirty="0"/>
        </a:p>
      </dsp:txBody>
      <dsp:txXfrm>
        <a:off x="2950105" y="2212886"/>
        <a:ext cx="2329388" cy="128926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44A0F2D-3494-4ADB-9D41-ED66373BF70E}">
      <dsp:nvSpPr>
        <dsp:cNvPr id="0" name=""/>
        <dsp:cNvSpPr/>
      </dsp:nvSpPr>
      <dsp:spPr>
        <a:xfrm rot="16200000">
          <a:off x="628640" y="-628640"/>
          <a:ext cx="2857519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5-İnsan Kaynaklarının Geliştirilmesi Yönetimi</a:t>
          </a:r>
          <a:endParaRPr lang="tr-TR" sz="3200" kern="1200" dirty="0"/>
        </a:p>
      </dsp:txBody>
      <dsp:txXfrm rot="5400000">
        <a:off x="-1" y="1"/>
        <a:ext cx="4114800" cy="2143140"/>
      </dsp:txXfrm>
    </dsp:sp>
    <dsp:sp modelId="{F7A071B3-150A-4E2E-A14E-E2B583B4C833}">
      <dsp:nvSpPr>
        <dsp:cNvPr id="0" name=""/>
        <dsp:cNvSpPr/>
      </dsp:nvSpPr>
      <dsp:spPr>
        <a:xfrm>
          <a:off x="4114800" y="0"/>
          <a:ext cx="4114800" cy="28575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6-Okulların Finansmanı</a:t>
          </a:r>
          <a:endParaRPr lang="tr-TR" sz="3200" kern="1200" dirty="0"/>
        </a:p>
      </dsp:txBody>
      <dsp:txXfrm>
        <a:off x="4114800" y="0"/>
        <a:ext cx="4114800" cy="2143140"/>
      </dsp:txXfrm>
    </dsp:sp>
    <dsp:sp modelId="{ADB2608D-9900-4C72-96B3-514534FC80C9}">
      <dsp:nvSpPr>
        <dsp:cNvPr id="0" name=""/>
        <dsp:cNvSpPr/>
      </dsp:nvSpPr>
      <dsp:spPr>
        <a:xfrm rot="10800000">
          <a:off x="0" y="2857519"/>
          <a:ext cx="4114800" cy="2857519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7-Teftiş ve Kurumsal Rehberlik Hizmetleri</a:t>
          </a:r>
          <a:endParaRPr lang="tr-TR" sz="3200" kern="1200" dirty="0"/>
        </a:p>
      </dsp:txBody>
      <dsp:txXfrm rot="10800000">
        <a:off x="0" y="3571900"/>
        <a:ext cx="4114800" cy="2143140"/>
      </dsp:txXfrm>
    </dsp:sp>
    <dsp:sp modelId="{FD9B2872-9D35-4C6D-BC3E-5B1FC2398C9C}">
      <dsp:nvSpPr>
        <dsp:cNvPr id="0" name=""/>
        <dsp:cNvSpPr/>
      </dsp:nvSpPr>
      <dsp:spPr>
        <a:xfrm rot="5400000">
          <a:off x="4743440" y="2228879"/>
          <a:ext cx="2857519" cy="4114800"/>
        </a:xfrm>
        <a:prstGeom prst="round1Rect">
          <a:avLst/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43000"/>
                <a:satMod val="165000"/>
              </a:schemeClr>
            </a:gs>
            <a:gs pos="55000">
              <a:schemeClr val="accent1">
                <a:hueOff val="0"/>
                <a:satOff val="0"/>
                <a:lumOff val="0"/>
                <a:alphaOff val="0"/>
                <a:tint val="83000"/>
                <a:satMod val="155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85000"/>
              </a:schemeClr>
            </a:gs>
          </a:gsLst>
          <a:path path="circle">
            <a:fillToRect l="-40000" t="-90000" r="140000" b="190000"/>
          </a:path>
        </a:gra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227584" tIns="227584" rIns="227584" bIns="227584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8-Rehberlik ve Psikolojik Danışmanlık</a:t>
          </a:r>
          <a:endParaRPr lang="tr-TR" sz="3200" kern="1200" dirty="0"/>
        </a:p>
      </dsp:txBody>
      <dsp:txXfrm rot="-5400000">
        <a:off x="4114800" y="3571900"/>
        <a:ext cx="4114800" cy="2143140"/>
      </dsp:txXfrm>
    </dsp:sp>
    <dsp:sp modelId="{64480B17-4F84-489B-9587-01A4C0AFAC97}">
      <dsp:nvSpPr>
        <dsp:cNvPr id="0" name=""/>
        <dsp:cNvSpPr/>
      </dsp:nvSpPr>
      <dsp:spPr>
        <a:xfrm>
          <a:off x="2880359" y="2143140"/>
          <a:ext cx="2468880" cy="1428759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/>
          <a:lightRig rig="flat" dir="t"/>
        </a:scene3d>
        <a:sp3d z="190500"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tr-TR" sz="3200" kern="1200" dirty="0" smtClean="0"/>
            <a:t>Çalışma Masaları</a:t>
          </a:r>
          <a:endParaRPr lang="tr-TR" sz="3200" kern="1200" dirty="0"/>
        </a:p>
      </dsp:txBody>
      <dsp:txXfrm>
        <a:off x="2950105" y="2212886"/>
        <a:ext cx="2329388" cy="1289267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10.vml.rels><?xml version="1.0" encoding="UTF-8" standalone="yes"?>
<Relationships xmlns="http://schemas.openxmlformats.org/package/2006/relationships"><Relationship Id="rId1" Type="http://schemas.openxmlformats.org/officeDocument/2006/relationships/image" Target="../media/image12.emf"/></Relationships>
</file>

<file path=ppt/drawings/_rels/vmlDrawing1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emf"/></Relationships>
</file>

<file path=ppt/drawings/_rels/vmlDrawing1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4.emf"/></Relationships>
</file>

<file path=ppt/drawings/_rels/vmlDrawing1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emf"/></Relationships>
</file>

<file path=ppt/drawings/_rels/vmlDrawing14.vml.rels><?xml version="1.0" encoding="UTF-8" standalone="yes"?>
<Relationships xmlns="http://schemas.openxmlformats.org/package/2006/relationships"><Relationship Id="rId1" Type="http://schemas.openxmlformats.org/officeDocument/2006/relationships/image" Target="../media/image16.emf"/></Relationships>
</file>

<file path=ppt/drawings/_rels/vmlDrawing15.vml.rels><?xml version="1.0" encoding="UTF-8" standalone="yes"?>
<Relationships xmlns="http://schemas.openxmlformats.org/package/2006/relationships"><Relationship Id="rId1" Type="http://schemas.openxmlformats.org/officeDocument/2006/relationships/image" Target="../media/image17.emf"/></Relationships>
</file>

<file path=ppt/drawings/_rels/vmlDrawing16.vml.rels><?xml version="1.0" encoding="UTF-8" standalone="yes"?>
<Relationships xmlns="http://schemas.openxmlformats.org/package/2006/relationships"><Relationship Id="rId1" Type="http://schemas.openxmlformats.org/officeDocument/2006/relationships/image" Target="../media/image18.emf"/></Relationships>
</file>

<file path=ppt/drawings/_rels/vmlDrawing17.vml.rels><?xml version="1.0" encoding="UTF-8" standalone="yes"?>
<Relationships xmlns="http://schemas.openxmlformats.org/package/2006/relationships"><Relationship Id="rId1" Type="http://schemas.openxmlformats.org/officeDocument/2006/relationships/image" Target="../media/image19.emf"/></Relationships>
</file>

<file path=ppt/drawings/_rels/vmlDrawing18.vml.rels><?xml version="1.0" encoding="UTF-8" standalone="yes"?>
<Relationships xmlns="http://schemas.openxmlformats.org/package/2006/relationships"><Relationship Id="rId1" Type="http://schemas.openxmlformats.org/officeDocument/2006/relationships/image" Target="../media/image20.emf"/></Relationships>
</file>

<file path=ppt/drawings/_rels/vmlDrawing19.vml.rels><?xml version="1.0" encoding="UTF-8" standalone="yes"?>
<Relationships xmlns="http://schemas.openxmlformats.org/package/2006/relationships"><Relationship Id="rId1" Type="http://schemas.openxmlformats.org/officeDocument/2006/relationships/image" Target="../media/image2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4.emf"/></Relationships>
</file>

<file path=ppt/drawings/_rels/vmlDrawing20.vml.rels><?xml version="1.0" encoding="UTF-8" standalone="yes"?>
<Relationships xmlns="http://schemas.openxmlformats.org/package/2006/relationships"><Relationship Id="rId1" Type="http://schemas.openxmlformats.org/officeDocument/2006/relationships/image" Target="../media/image22.emf"/></Relationships>
</file>

<file path=ppt/drawings/_rels/vmlDrawing2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3.emf"/></Relationships>
</file>

<file path=ppt/drawings/_rels/vmlDrawing2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4.emf"/></Relationships>
</file>

<file path=ppt/drawings/_rels/vmlDrawing23.vml.rels><?xml version="1.0" encoding="UTF-8" standalone="yes"?>
<Relationships xmlns="http://schemas.openxmlformats.org/package/2006/relationships"><Relationship Id="rId1" Type="http://schemas.openxmlformats.org/officeDocument/2006/relationships/image" Target="../media/image25.emf"/></Relationships>
</file>

<file path=ppt/drawings/_rels/vmlDrawing24.vml.rels><?xml version="1.0" encoding="UTF-8" standalone="yes"?>
<Relationships xmlns="http://schemas.openxmlformats.org/package/2006/relationships"><Relationship Id="rId1" Type="http://schemas.openxmlformats.org/officeDocument/2006/relationships/image" Target="../media/image26.emf"/></Relationships>
</file>

<file path=ppt/drawings/_rels/vmlDrawing25.vml.rels><?xml version="1.0" encoding="UTF-8" standalone="yes"?>
<Relationships xmlns="http://schemas.openxmlformats.org/package/2006/relationships"><Relationship Id="rId1" Type="http://schemas.openxmlformats.org/officeDocument/2006/relationships/image" Target="../media/image27.emf"/></Relationships>
</file>

<file path=ppt/drawings/_rels/vmlDrawing26.vml.rels><?xml version="1.0" encoding="UTF-8" standalone="yes"?>
<Relationships xmlns="http://schemas.openxmlformats.org/package/2006/relationships"><Relationship Id="rId1" Type="http://schemas.openxmlformats.org/officeDocument/2006/relationships/image" Target="../media/image28.emf"/></Relationships>
</file>

<file path=ppt/drawings/_rels/vmlDrawing27.vml.rels><?xml version="1.0" encoding="UTF-8" standalone="yes"?>
<Relationships xmlns="http://schemas.openxmlformats.org/package/2006/relationships"><Relationship Id="rId1" Type="http://schemas.openxmlformats.org/officeDocument/2006/relationships/image" Target="../media/image29.emf"/></Relationships>
</file>

<file path=ppt/drawings/_rels/vmlDrawing28.vml.rels><?xml version="1.0" encoding="UTF-8" standalone="yes"?>
<Relationships xmlns="http://schemas.openxmlformats.org/package/2006/relationships"><Relationship Id="rId1" Type="http://schemas.openxmlformats.org/officeDocument/2006/relationships/image" Target="../media/image30.emf"/></Relationships>
</file>

<file path=ppt/drawings/_rels/vmlDrawing29.vml.rels><?xml version="1.0" encoding="UTF-8" standalone="yes"?>
<Relationships xmlns="http://schemas.openxmlformats.org/package/2006/relationships"><Relationship Id="rId1" Type="http://schemas.openxmlformats.org/officeDocument/2006/relationships/image" Target="../media/image31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6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drawings/_rels/vmlDrawing7.vml.rels><?xml version="1.0" encoding="UTF-8" standalone="yes"?>
<Relationships xmlns="http://schemas.openxmlformats.org/package/2006/relationships"><Relationship Id="rId1" Type="http://schemas.openxmlformats.org/officeDocument/2006/relationships/image" Target="../media/image9.emf"/></Relationships>
</file>

<file path=ppt/drawings/_rels/vmlDrawing8.vml.rels><?xml version="1.0" encoding="UTF-8" standalone="yes"?>
<Relationships xmlns="http://schemas.openxmlformats.org/package/2006/relationships"><Relationship Id="rId1" Type="http://schemas.openxmlformats.org/officeDocument/2006/relationships/image" Target="../media/image10.emf"/></Relationships>
</file>

<file path=ppt/drawings/_rels/vmlDrawing9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DC47FCD-C62E-4F33-89CA-3E412F1CEF83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814B2A2-CF78-47B9-96B4-364592451987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Slayt Görüntüsü Yer Tutucusu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Not Yer Tutucusu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tr-TR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814B2A2-CF78-47B9-96B4-364592451987}" type="slidenum">
              <a:rPr lang="tr-TR" smtClean="0"/>
              <a:pPr/>
              <a:t>14</a:t>
            </a:fld>
            <a:endParaRPr lang="tr-T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22 Dikdörtgen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23 Dikdörtgen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24 Dikdörtgen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25 Dikdörtgen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26 Dikdörtgen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29 Yuvarlatılmış Dikdörtgen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30 Yuvarlatılmış Dikdörtgen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6 Dikdörtgen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9 Dikdörtgen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10 Dikdörtgen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18 Dikdörtgen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7 Başlık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9" name="8 Alt Başlık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tr-TR" smtClean="0"/>
              <a:t>Asıl alt başlık stilini düzenlemek için tıklatın</a:t>
            </a:r>
            <a:endParaRPr kumimoji="0" lang="en-US"/>
          </a:p>
        </p:txBody>
      </p:sp>
      <p:sp>
        <p:nvSpPr>
          <p:cNvPr id="28" name="27 Veri Yer Tutucusu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17" name="16 Altbilgi Yer Tutucusu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29" name="28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İçerik Yer Tutucusu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26" name="25 Veri Yer Tutucusu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27" name="26 Slayt Numarası Yer Tutucusu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  <p:sp>
        <p:nvSpPr>
          <p:cNvPr id="28" name="27 Altbilgi Yer Tutucusu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Metin Yer Tutucusu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tr-TR" smtClean="0"/>
              <a:t>Asıl metin stillerini düzenlemek için tıklatın</a:t>
            </a:r>
          </a:p>
          <a:p>
            <a:pPr lvl="1" eaLnBrk="1" latinLnBrk="0" hangingPunct="1"/>
            <a:r>
              <a:rPr lang="tr-TR" smtClean="0"/>
              <a:t>İkinci düzey</a:t>
            </a:r>
          </a:p>
          <a:p>
            <a:pPr lvl="2" eaLnBrk="1" latinLnBrk="0" hangingPunct="1"/>
            <a:r>
              <a:rPr lang="tr-TR" smtClean="0"/>
              <a:t>Üçüncü düzey</a:t>
            </a:r>
          </a:p>
          <a:p>
            <a:pPr lvl="3" eaLnBrk="1" latinLnBrk="0" hangingPunct="1"/>
            <a:r>
              <a:rPr lang="tr-TR" smtClean="0"/>
              <a:t>Dördüncü düzey</a:t>
            </a:r>
          </a:p>
          <a:p>
            <a:pPr lvl="4" eaLnBrk="1" latinLnBrk="0" hangingPunct="1"/>
            <a:r>
              <a:rPr lang="tr-TR" smtClean="0"/>
              <a:t>Beşinci düzey</a:t>
            </a:r>
            <a:endParaRPr kumimoji="0" lang="en-US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tr-TR" smtClean="0"/>
              <a:t>Resim eklemek için simgeyi tıklatın</a:t>
            </a:r>
            <a:endParaRPr kumimoji="0" lang="en-US" dirty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27 Dikdörtgen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28 Dikdörtgen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29 Dikdörtgen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30 Dikdörtgen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31 Dikdörtgen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32 Yuvarlatılmış Dikdörtgen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33 Yuvarlatılmış Dikdörtgen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34 Dikdörtgen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35 Dikdörtgen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36 Dikdörtgen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37 Dikdörtgen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38 Dikdörtgen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39 Dikdörtgen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21 Başlık Yer Tutucusu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tr-TR" smtClean="0"/>
              <a:t>Asıl başlık stili için tıklatın</a:t>
            </a:r>
            <a:endParaRPr kumimoji="0" lang="en-US"/>
          </a:p>
        </p:txBody>
      </p:sp>
      <p:sp>
        <p:nvSpPr>
          <p:cNvPr id="13" name="12 Metin Yer Tutucusu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tr-TR" smtClean="0"/>
              <a:t>Asıl metin stillerini düzenlemek için tıklatın</a:t>
            </a:r>
          </a:p>
          <a:p>
            <a:pPr lvl="1" eaLnBrk="1" latinLnBrk="0" hangingPunct="1"/>
            <a:r>
              <a:rPr kumimoji="0" lang="tr-TR" smtClean="0"/>
              <a:t>İkinci düzey</a:t>
            </a:r>
          </a:p>
          <a:p>
            <a:pPr lvl="2" eaLnBrk="1" latinLnBrk="0" hangingPunct="1"/>
            <a:r>
              <a:rPr kumimoji="0" lang="tr-TR" smtClean="0"/>
              <a:t>Üçüncü düzey</a:t>
            </a:r>
          </a:p>
          <a:p>
            <a:pPr lvl="3" eaLnBrk="1" latinLnBrk="0" hangingPunct="1"/>
            <a:r>
              <a:rPr kumimoji="0" lang="tr-TR" smtClean="0"/>
              <a:t>Dördüncü düzey</a:t>
            </a:r>
          </a:p>
          <a:p>
            <a:pPr lvl="4" eaLnBrk="1" latinLnBrk="0" hangingPunct="1"/>
            <a:r>
              <a:rPr kumimoji="0" lang="tr-TR" smtClean="0"/>
              <a:t>Beşinci düzey</a:t>
            </a:r>
            <a:endParaRPr kumimoji="0" lang="en-US"/>
          </a:p>
        </p:txBody>
      </p:sp>
      <p:sp>
        <p:nvSpPr>
          <p:cNvPr id="14" name="13 Veri Yer Tutucusu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02.01.2019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tr-TR"/>
          </a:p>
        </p:txBody>
      </p:sp>
      <p:sp>
        <p:nvSpPr>
          <p:cNvPr id="23" name="22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5.xml"/><Relationship Id="rId2" Type="http://schemas.openxmlformats.org/officeDocument/2006/relationships/diagramData" Target="../diagrams/data5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5.xml"/><Relationship Id="rId5" Type="http://schemas.openxmlformats.org/officeDocument/2006/relationships/diagramColors" Target="../diagrams/colors5.xml"/><Relationship Id="rId4" Type="http://schemas.openxmlformats.org/officeDocument/2006/relationships/diagramQuickStyle" Target="../diagrams/quickStyle5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package" Target="../embeddings/Microsoft_Office_Word_Belgesi1.docx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5.v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6.v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7.v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8.v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9.v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0.v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1.v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2.v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3.v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4.v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5.v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6.v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7.v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8.vml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1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9.vml"/></Relationships>
</file>

<file path=ppt/slides/_rels/slide33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0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0.v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1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1.vml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2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2.vml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3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3.vml"/></Relationships>
</file>

<file path=ppt/slides/_rels/slide37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4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4.v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5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5.vml"/></Relationships>
</file>

<file path=ppt/slides/_rels/slide39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6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6.v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7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7.vml"/></Relationships>
</file>

<file path=ppt/slides/_rels/slide4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8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8.vml"/></Relationships>
</file>

<file path=ppt/slides/_rels/slide42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Office_Word_Belgesi29.docx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9.v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714348" y="714356"/>
            <a:ext cx="7772400" cy="245746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Şahinbey İlçe Milli Eğitim Müdürlüğü </a:t>
            </a:r>
            <a:br>
              <a:rPr lang="tr-TR" dirty="0" smtClean="0"/>
            </a:br>
            <a:r>
              <a:rPr lang="tr-TR" dirty="0" smtClean="0"/>
              <a:t>Okul Müdürleri Toplantısı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714348" y="4857760"/>
            <a:ext cx="7772400" cy="914400"/>
          </a:xfrm>
        </p:spPr>
        <p:txBody>
          <a:bodyPr>
            <a:normAutofit fontScale="85000" lnSpcReduction="20000"/>
          </a:bodyPr>
          <a:lstStyle/>
          <a:p>
            <a:pPr algn="ctr"/>
            <a:endParaRPr lang="tr-TR" dirty="0" smtClean="0"/>
          </a:p>
          <a:p>
            <a:pPr algn="ctr"/>
            <a:endParaRPr lang="tr-TR" dirty="0" smtClean="0"/>
          </a:p>
          <a:p>
            <a:pPr algn="ctr"/>
            <a:r>
              <a:rPr lang="tr-TR" dirty="0" smtClean="0"/>
              <a:t>03.01.2019</a:t>
            </a:r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90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/>
          <a:lstStyle/>
          <a:p>
            <a:pPr algn="ctr"/>
            <a:r>
              <a:rPr lang="tr-TR" dirty="0" smtClean="0"/>
              <a:t>İçerik ve Uygulama Masası</a:t>
            </a:r>
            <a:endParaRPr lang="tr-TR" dirty="0"/>
          </a:p>
        </p:txBody>
      </p:sp>
      <p:graphicFrame>
        <p:nvGraphicFramePr>
          <p:cNvPr id="44034" name="Object 2"/>
          <p:cNvGraphicFramePr>
            <a:graphicFrameLocks noChangeAspect="1"/>
          </p:cNvGraphicFramePr>
          <p:nvPr/>
        </p:nvGraphicFramePr>
        <p:xfrm>
          <a:off x="136525" y="1143000"/>
          <a:ext cx="8656638" cy="5638800"/>
        </p:xfrm>
        <a:graphic>
          <a:graphicData uri="http://schemas.openxmlformats.org/presentationml/2006/ole">
            <p:oleObj spid="_x0000_s44034" name="Belge" r:id="rId4" imgW="9172409" imgH="5977526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/>
          <a:lstStyle/>
          <a:p>
            <a:pPr algn="ctr"/>
            <a:r>
              <a:rPr lang="tr-TR" dirty="0" smtClean="0"/>
              <a:t>Okul Gelişim Modeli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4282" y="1071546"/>
          <a:ext cx="8656637" cy="5622925"/>
        </p:xfrm>
        <a:graphic>
          <a:graphicData uri="http://schemas.openxmlformats.org/presentationml/2006/ole">
            <p:oleObj spid="_x0000_s45058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357166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Öğrenme Analitiği Araçlarıyla Veriye Dayalı Yönetim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4282" y="1235075"/>
          <a:ext cx="8656637" cy="5622925"/>
        </p:xfrm>
        <a:graphic>
          <a:graphicData uri="http://schemas.openxmlformats.org/presentationml/2006/ole">
            <p:oleObj spid="_x0000_s46082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ÖLÇME VE DEĞERLENDİRME-1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4282" y="1235075"/>
          <a:ext cx="8656637" cy="5622925"/>
        </p:xfrm>
        <a:graphic>
          <a:graphicData uri="http://schemas.openxmlformats.org/presentationml/2006/ole">
            <p:oleObj spid="_x0000_s47106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ÖLÇME VE DEĞERLENDİRME-2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4282" y="1235075"/>
          <a:ext cx="8656637" cy="5622925"/>
        </p:xfrm>
        <a:graphic>
          <a:graphicData uri="http://schemas.openxmlformats.org/presentationml/2006/ole">
            <p:oleObj spid="_x0000_s48130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214290"/>
            <a:ext cx="8229600" cy="1066800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ÖLÇME VE DEĞERLENDİRME-3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235075"/>
          <a:ext cx="8656638" cy="5638800"/>
        </p:xfrm>
        <a:graphic>
          <a:graphicData uri="http://schemas.openxmlformats.org/presentationml/2006/ole">
            <p:oleObj spid="_x0000_s49154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1214422"/>
            <a:ext cx="8229600" cy="1066800"/>
          </a:xfrm>
        </p:spPr>
        <p:txBody>
          <a:bodyPr/>
          <a:lstStyle/>
          <a:p>
            <a:r>
              <a:rPr lang="tr-TR" dirty="0" smtClean="0"/>
              <a:t>2023 Eğitim Vizyonu Çalıştayı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105140524"/>
              </p:ext>
            </p:extLst>
          </p:nvPr>
        </p:nvGraphicFramePr>
        <p:xfrm>
          <a:off x="571472" y="2714620"/>
          <a:ext cx="8229600" cy="222504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4714908"/>
                <a:gridCol w="3514692"/>
              </a:tblGrid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Okul Müdürleri Toplantısı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03.01.2019</a:t>
                      </a:r>
                      <a:r>
                        <a:rPr lang="tr-TR" b="0" baseline="0" dirty="0" smtClean="0"/>
                        <a:t> Perşembe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Okul Çalıştayı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04.01.2019 Cuma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Okul</a:t>
                      </a:r>
                      <a:r>
                        <a:rPr lang="tr-TR" b="1" baseline="0" dirty="0" smtClean="0"/>
                        <a:t> Raporlarının Teslim Edilmesi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07.01.2019 Pazartesi</a:t>
                      </a:r>
                      <a:r>
                        <a:rPr lang="tr-TR" b="0" baseline="0" dirty="0" smtClean="0"/>
                        <a:t> Saat:12.00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İlçe</a:t>
                      </a:r>
                      <a:r>
                        <a:rPr lang="tr-TR" b="1" baseline="0" dirty="0" smtClean="0"/>
                        <a:t> Çalıştayı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08.01.2019 Salı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İlçe Raporunun Teslimi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10.01.2019 Perşembe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tr-TR" b="1" dirty="0" smtClean="0"/>
                        <a:t>İl Çalıştayı</a:t>
                      </a:r>
                      <a:endParaRPr lang="tr-TR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b="0" dirty="0" smtClean="0"/>
                        <a:t>14-15.01 2019 Pazartesi -Salı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66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İNSAN KAYNAKLARININ GELİŞTİRİLMESİ VE YÖNETİMİ -1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4282" y="1235075"/>
          <a:ext cx="8656637" cy="5622925"/>
        </p:xfrm>
        <a:graphic>
          <a:graphicData uri="http://schemas.openxmlformats.org/presentationml/2006/ole">
            <p:oleObj spid="_x0000_s50178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İNSAN KAYNAKLARININ GELİŞTİRİLMESİ VE YÖNETİMİ -2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85720" y="1235075"/>
          <a:ext cx="8656637" cy="5622925"/>
        </p:xfrm>
        <a:graphic>
          <a:graphicData uri="http://schemas.openxmlformats.org/presentationml/2006/ole">
            <p:oleObj spid="_x0000_s51202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İNSAN KAYNAKLARININ GELİŞTİRİLMESİ VE YÖNETİMİ -3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85720" y="1235075"/>
          <a:ext cx="8656637" cy="5622925"/>
        </p:xfrm>
        <a:graphic>
          <a:graphicData uri="http://schemas.openxmlformats.org/presentationml/2006/ole">
            <p:oleObj spid="_x0000_s52226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OKULLARIN FİNANSMANI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85720" y="1235075"/>
          <a:ext cx="8656637" cy="5622925"/>
        </p:xfrm>
        <a:graphic>
          <a:graphicData uri="http://schemas.openxmlformats.org/presentationml/2006/ole">
            <p:oleObj spid="_x0000_s53250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85720" y="500042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TEFTİŞ VE KURUMSAL REHBERLİK HİZMETLERİ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0" y="1428736"/>
          <a:ext cx="8794750" cy="5730875"/>
        </p:xfrm>
        <a:graphic>
          <a:graphicData uri="http://schemas.openxmlformats.org/presentationml/2006/ole">
            <p:oleObj spid="_x0000_s54274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REHBERLİK VE PSİKOLOJİK DANIŞMANLIK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55298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ÖZEL EĞİTİM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56322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ÖZEL YETENEK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85720" y="1000108"/>
          <a:ext cx="8656638" cy="5624512"/>
        </p:xfrm>
        <a:graphic>
          <a:graphicData uri="http://schemas.openxmlformats.org/presentationml/2006/ole">
            <p:oleObj spid="_x0000_s57346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YABANCI DİL EĞİTİMİ-1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58370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YABANCI DİL EĞİTİMİ-2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59394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2023 EĞİTİM VİZYONU AMAÇ VE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860048"/>
          </a:xfrm>
        </p:spPr>
        <p:txBody>
          <a:bodyPr>
            <a:normAutofit fontScale="92500" lnSpcReduction="10000"/>
          </a:bodyPr>
          <a:lstStyle/>
          <a:p>
            <a:r>
              <a:rPr lang="tr-TR" dirty="0" smtClean="0"/>
              <a:t>2023 Eğitim Vizyonu’nun temel amacı, çağın ve geleceğin becerileriyle donanmış ve bu donanımı insanlık hayrına </a:t>
            </a:r>
            <a:r>
              <a:rPr lang="tr-TR" dirty="0" err="1" smtClean="0"/>
              <a:t>sarfedebilen</a:t>
            </a:r>
            <a:r>
              <a:rPr lang="tr-TR" dirty="0" smtClean="0"/>
              <a:t>, bilime sevdalı, kültüre meraklı ve duyarlı nitelikli, ahlaklı çocuklar yetiştirmektir.</a:t>
            </a:r>
          </a:p>
          <a:p>
            <a:r>
              <a:rPr lang="tr-TR" dirty="0" smtClean="0"/>
              <a:t>Eğitimi bir ekosistem olarak görmeyi ve sistemin tüm alt bileşenlerini eş zamanlı tasarlamayı hedefleyen bir yöntemden söz etmekteyiz.</a:t>
            </a:r>
          </a:p>
          <a:p>
            <a:r>
              <a:rPr lang="tr-TR" dirty="0" smtClean="0"/>
              <a:t>Millî Eğitim Bakanlığının yeni dönemde oynayacağı rol, talim ve terbiyeyi Türk Milletinin toplumsal bütünleşmesinin ve ortak amaca dayalı şimdi ve gelecek tasavvurunun inşasına öncülük etmekten ibarettir.</a:t>
            </a:r>
          </a:p>
          <a:p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66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ÖĞRENME SÜREÇLERİNDE DİJİTAL İÇERİK VE BECERİ DESTEKLİ DÖNÜŞÜM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0418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ERKEN ÇOCUKLUK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1442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TEMEL EĞİTİM-1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2466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TEMEL EĞİTİM-2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3490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ORTAÖĞRETİM-1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4514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ORTAÖĞRETİM-2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5538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FEN VE SOSYAL BİLİMLER LİSELERİ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6562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İMAM HATİP ORTAOKULLARI VE LİSELERİ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7586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MESLEKİ VE TEKNİK EĞİTİM-1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8610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MESLEKİ VE TEKNİK EĞİTİM-2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69634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2023 EĞİTİM VİZYONU AMAÇ VE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86004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Öğrenci, ebeveyn, öğretmen ve okul, vizyon belgemizin dört temel kavramıdır.</a:t>
            </a:r>
          </a:p>
          <a:p>
            <a:r>
              <a:rPr lang="tr-TR" dirty="0" smtClean="0"/>
              <a:t>Unutulmamalıdır ki her eğitim sistemi öğretmenlerin omuzlarında yükselir ve öğretmeninin niteliğini aşamaz. </a:t>
            </a:r>
          </a:p>
          <a:p>
            <a:r>
              <a:rPr lang="tr-TR" dirty="0" smtClean="0"/>
              <a:t>Cumhurbaşkanlığı Hükümet Sisteminde, Millî Eğitim Bakanlığı olarak gerçekleştirmek istediğimiz dönüşüm adil , insan merkezli, öğretmen temelli, kavramda evrensel, uygulamada yerli, esnek, beceri ve görgü odaklı, hesap verebilir, sürdürülebilir bir ilkesel duruş sergilemektedir.</a:t>
            </a:r>
          </a:p>
          <a:p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57166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MESLEKİ VE TEKNİK EĞİTİM-3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70658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ÖZEL ÖĞRETİM 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71682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214282" y="357166"/>
            <a:ext cx="8586790" cy="857256"/>
          </a:xfrm>
        </p:spPr>
        <p:txBody>
          <a:bodyPr>
            <a:normAutofit/>
          </a:bodyPr>
          <a:lstStyle/>
          <a:p>
            <a:pPr algn="ctr"/>
            <a:r>
              <a:rPr lang="tr-TR" dirty="0" smtClean="0"/>
              <a:t>HAYAT BOYU ÖĞRENME</a:t>
            </a:r>
            <a:endParaRPr lang="tr-TR" dirty="0"/>
          </a:p>
        </p:txBody>
      </p:sp>
      <p:graphicFrame>
        <p:nvGraphicFramePr>
          <p:cNvPr id="45058" name="Object 2"/>
          <p:cNvGraphicFramePr>
            <a:graphicFrameLocks noChangeAspect="1"/>
          </p:cNvGraphicFramePr>
          <p:nvPr/>
        </p:nvGraphicFramePr>
        <p:xfrm>
          <a:off x="212725" y="1325563"/>
          <a:ext cx="8656638" cy="5624512"/>
        </p:xfrm>
        <a:graphic>
          <a:graphicData uri="http://schemas.openxmlformats.org/presentationml/2006/ole">
            <p:oleObj spid="_x0000_s72706" name="Belge" r:id="rId3" imgW="9172409" imgH="5971045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r-TR" dirty="0" smtClean="0"/>
              <a:t>İlçe Çalıştayı Planlaması</a:t>
            </a:r>
            <a:endParaRPr lang="tr-TR" dirty="0"/>
          </a:p>
        </p:txBody>
      </p:sp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457200" y="2249488"/>
          <a:ext cx="8229600" cy="3606800"/>
        </p:xfrm>
        <a:graphic>
          <a:graphicData uri="http://schemas.openxmlformats.org/drawingml/2006/table">
            <a:tbl>
              <a:tblPr firstRow="1" bandRow="1">
                <a:tableStyleId>{69CF1AB2-1976-4502-BF36-3FF5EA218861}</a:tableStyleId>
              </a:tblPr>
              <a:tblGrid>
                <a:gridCol w="1971660"/>
                <a:gridCol w="6257940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09.00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İlçe</a:t>
                      </a:r>
                      <a:r>
                        <a:rPr lang="tr-TR" b="0" baseline="0" dirty="0" smtClean="0"/>
                        <a:t> Milli Eğitim Müdürü ve Davetli Akademisyenin Konuşmaları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09.20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Çalışma Masalarının Çalışması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10.30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Ara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10.45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Çalışma Masalarının Çalışması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12.00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Öğle Yemeği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13.00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Çalışma</a:t>
                      </a:r>
                      <a:r>
                        <a:rPr lang="tr-TR" b="0" baseline="0" dirty="0" smtClean="0"/>
                        <a:t> Masalarının Raporlama Yapması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14.20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Ara</a:t>
                      </a:r>
                      <a:endParaRPr lang="tr-TR" b="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14.30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Çalışma Masalarının Raporları Sunumu</a:t>
                      </a:r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tr-TR" b="1" u="none" dirty="0" smtClean="0"/>
                        <a:t>16.00</a:t>
                      </a:r>
                      <a:endParaRPr lang="tr-TR" b="1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tr-TR" b="0" dirty="0" smtClean="0"/>
                        <a:t>Kapanış</a:t>
                      </a:r>
                    </a:p>
                  </a:txBody>
                  <a:tcPr/>
                </a:tc>
              </a:tr>
            </a:tbl>
          </a:graphicData>
        </a:graphic>
      </p:graphicFrame>
      <p:pic>
        <p:nvPicPr>
          <p:cNvPr id="5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571480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2023 EĞİTİM VİZYONU  AMAÇ VE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860048"/>
          </a:xfrm>
        </p:spPr>
        <p:txBody>
          <a:bodyPr>
            <a:normAutofit/>
          </a:bodyPr>
          <a:lstStyle/>
          <a:p>
            <a:r>
              <a:rPr lang="tr-TR" dirty="0" smtClean="0"/>
              <a:t>Demokrasi ve ekonomiyle bütünleşmiş bir eğitim anlayışı, Türkiye’nin her alanda atılım hareketini başlatacağı ve sürdüreceği temel platformdur.</a:t>
            </a:r>
          </a:p>
          <a:p>
            <a:r>
              <a:rPr lang="tr-TR" dirty="0" smtClean="0"/>
              <a:t>Eğitimin ana öğesi ve baş öznesi insandır.</a:t>
            </a:r>
          </a:p>
          <a:p>
            <a:r>
              <a:rPr lang="tr-TR" dirty="0" smtClean="0"/>
              <a:t>Yetiştirmek istediğimiz insan profilini ortaya koymadan ve Türkiye’nin eğitimde ihtiyacı olan paradigmayı belirlemeden; ruhu, istikameti, gaye ve felsefesi olan bir evrensel pedagoji yaratmamız güçtür. Bu bakımdan insan, 2023 Eğitim Vizyonu’nun odak noktasıdır.</a:t>
            </a:r>
          </a:p>
          <a:p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90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571472" y="642918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2023 EĞİTİM VİZYONU  AMAÇ VE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860048"/>
          </a:xfrm>
        </p:spPr>
        <p:txBody>
          <a:bodyPr>
            <a:normAutofit lnSpcReduction="10000"/>
          </a:bodyPr>
          <a:lstStyle/>
          <a:p>
            <a:r>
              <a:rPr lang="tr-TR" dirty="0" smtClean="0"/>
              <a:t>Eğitimde başarının yegâne ölçüsü ders notları, sınav sonuçları, zekâ testleri ve mezuniyet sonrası edinilen mesleklerin maaşlarından ibaret olamaz.</a:t>
            </a:r>
          </a:p>
          <a:p>
            <a:r>
              <a:rPr lang="it-IT" dirty="0" smtClean="0"/>
              <a:t>Düşünce, duygu ve eylemi insanda</a:t>
            </a:r>
            <a:r>
              <a:rPr lang="tr-TR" dirty="0" smtClean="0"/>
              <a:t> birleştiremeyen, kuramı ve pratiği uzlaştıramayan bu tek kanatlı uçma hevesi en önemli sorunumuzdur.</a:t>
            </a:r>
          </a:p>
          <a:p>
            <a:r>
              <a:rPr lang="tr-TR" dirty="0" smtClean="0"/>
              <a:t>21. Yüzyıl </a:t>
            </a:r>
            <a:r>
              <a:rPr lang="es-ES" dirty="0" smtClean="0"/>
              <a:t>Talim ve Terbiye Modelimiz ile</a:t>
            </a:r>
            <a:r>
              <a:rPr lang="tr-TR" dirty="0" smtClean="0"/>
              <a:t> 2023 Eğitim Vizyonu’nun temel hedefi, ahlak telakkisine dayalı ve insanı merkeze konumlandıran bir varlık ve bilgi anlayışını yeşertmektir.</a:t>
            </a:r>
          </a:p>
          <a:p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14290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142976" y="571480"/>
            <a:ext cx="8229600" cy="1066800"/>
          </a:xfrm>
        </p:spPr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2023 EĞİTİM VİZYONU İLÇE ÇALIŞTAYI AMAÇ VE HEDEFLERİ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214282" y="1714488"/>
            <a:ext cx="8472518" cy="4860048"/>
          </a:xfrm>
        </p:spPr>
        <p:txBody>
          <a:bodyPr>
            <a:normAutofit/>
          </a:bodyPr>
          <a:lstStyle/>
          <a:p>
            <a:r>
              <a:rPr lang="tr-TR" dirty="0" smtClean="0"/>
              <a:t>Milli Eğitim Bakanlığımız tarafından hayata  geçirilen 2023 Eğitim Vizyonu kapsamında  İlçe Milli Eğitim Müdürlüğümüz tarafından yürütülecek çalışmaları belirlemek.</a:t>
            </a:r>
          </a:p>
          <a:p>
            <a:r>
              <a:rPr lang="tr-TR" dirty="0" smtClean="0"/>
              <a:t>Bakanlığımız tarafından 3 yıllık periyot süresince belirlenen hedef ve amaçlara uygun projeler ortaya çıkarmak.</a:t>
            </a:r>
          </a:p>
          <a:p>
            <a:r>
              <a:rPr lang="tr-TR" dirty="0" smtClean="0"/>
              <a:t>2023 Eğitim Vizyonu  süresince gerçekleşebilecek sorunları ortaya koymak ve çözüm önerileri oluşturmak. </a:t>
            </a:r>
          </a:p>
          <a:p>
            <a:endParaRPr lang="tr-TR" dirty="0"/>
          </a:p>
        </p:txBody>
      </p:sp>
      <p:pic>
        <p:nvPicPr>
          <p:cNvPr id="4" name="Resim 4">
            <a:extLst>
              <a:ext uri="{FF2B5EF4-FFF2-40B4-BE49-F238E27FC236}">
                <a16:creationId xmlns:a16="http://schemas.microsoft.com/office/drawing/2014/main" xmlns="" id="{08631FBE-B3D2-491F-95D0-4ADB2932790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285728"/>
            <a:ext cx="1456267" cy="1456267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tr-TR" dirty="0" smtClean="0"/>
              <a:t>2023 EĞİTİM VİZYONU ÇALIŞMA MASALARI</a:t>
            </a:r>
            <a:endParaRPr lang="tr-TR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İlçe/İl Çalıştayı için 20 masa kurulacaktır.</a:t>
            </a:r>
          </a:p>
          <a:p>
            <a:r>
              <a:rPr lang="tr-TR" dirty="0" smtClean="0"/>
              <a:t>Her bir masada 7 kişi yer alacaktır.</a:t>
            </a:r>
          </a:p>
          <a:p>
            <a:r>
              <a:rPr lang="tr-TR" dirty="0" smtClean="0"/>
              <a:t>İlçe </a:t>
            </a:r>
            <a:r>
              <a:rPr lang="tr-TR" dirty="0" err="1" smtClean="0"/>
              <a:t>çalıştayı</a:t>
            </a:r>
            <a:r>
              <a:rPr lang="tr-TR" dirty="0" smtClean="0"/>
              <a:t> için öğretmenler belirlenecek olup toplantı sırasında dağıtılan formlara özverili, alanına hakim öğretmenlerin bilgilerini yazınız.</a:t>
            </a:r>
          </a:p>
          <a:p>
            <a:r>
              <a:rPr lang="tr-TR" dirty="0" smtClean="0"/>
              <a:t>Okullarımız , okul çalıştayında her masa için ayrı ayrı raporlama yapacaklardır.</a:t>
            </a:r>
          </a:p>
          <a:p>
            <a:r>
              <a:rPr lang="tr-TR" dirty="0" smtClean="0"/>
              <a:t>Okul </a:t>
            </a:r>
            <a:r>
              <a:rPr lang="tr-TR" dirty="0" err="1" smtClean="0"/>
              <a:t>çalıştaylarının</a:t>
            </a:r>
            <a:r>
              <a:rPr lang="tr-TR" dirty="0" smtClean="0"/>
              <a:t> etkin ve verimli geçmesi için okul müdürlerimiz önceden hazırlık yapacaklardır.</a:t>
            </a:r>
          </a:p>
          <a:p>
            <a:endParaRPr lang="tr-T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3 İçerik Yer Tutucusu"/>
          <p:cNvGraphicFramePr>
            <a:graphicFrameLocks noGrp="1"/>
          </p:cNvGraphicFramePr>
          <p:nvPr>
            <p:ph idx="1"/>
          </p:nvPr>
        </p:nvGraphicFramePr>
        <p:xfrm>
          <a:off x="571472" y="857232"/>
          <a:ext cx="8229600" cy="571504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Şehir Hayatı">
  <a:themeElements>
    <a:clrScheme name="Şehir Hayatı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Şehir Hayatı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Şehir Hayatı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252</TotalTime>
  <Words>692</Words>
  <Application>Microsoft Office PowerPoint</Application>
  <PresentationFormat>Ekran Gösterisi (4:3)</PresentationFormat>
  <Paragraphs>117</Paragraphs>
  <Slides>43</Slides>
  <Notes>1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Katıştırılmış OLE Hizmet Programları</vt:lpstr>
      </vt:variant>
      <vt:variant>
        <vt:i4>1</vt:i4>
      </vt:variant>
      <vt:variant>
        <vt:lpstr>Slayt Başlıkları</vt:lpstr>
      </vt:variant>
      <vt:variant>
        <vt:i4>43</vt:i4>
      </vt:variant>
    </vt:vector>
  </HeadingPairs>
  <TitlesOfParts>
    <vt:vector size="45" baseType="lpstr">
      <vt:lpstr>Şehir Hayatı</vt:lpstr>
      <vt:lpstr>Belge</vt:lpstr>
      <vt:lpstr>Şahinbey İlçe Milli Eğitim Müdürlüğü  Okul Müdürleri Toplantısı</vt:lpstr>
      <vt:lpstr>2023 Eğitim Vizyonu Çalıştayı</vt:lpstr>
      <vt:lpstr>2023 EĞİTİM VİZYONU AMAÇ VE HEDEFLERİ</vt:lpstr>
      <vt:lpstr>2023 EĞİTİM VİZYONU AMAÇ VE HEDEFLERİ</vt:lpstr>
      <vt:lpstr>2023 EĞİTİM VİZYONU  AMAÇ VE HEDEFLERİ</vt:lpstr>
      <vt:lpstr>2023 EĞİTİM VİZYONU  AMAÇ VE HEDEFLERİ</vt:lpstr>
      <vt:lpstr>2023 EĞİTİM VİZYONU İLÇE ÇALIŞTAYI AMAÇ VE HEDEFLERİ</vt:lpstr>
      <vt:lpstr>2023 EĞİTİM VİZYONU ÇALIŞMA MASALARI</vt:lpstr>
      <vt:lpstr>Slayt 9</vt:lpstr>
      <vt:lpstr>Slayt 10</vt:lpstr>
      <vt:lpstr>Slayt 11</vt:lpstr>
      <vt:lpstr>Slayt 12</vt:lpstr>
      <vt:lpstr>Slayt 13</vt:lpstr>
      <vt:lpstr>İçerik ve Uygulama Masası</vt:lpstr>
      <vt:lpstr>Okul Gelişim Modeli</vt:lpstr>
      <vt:lpstr>Öğrenme Analitiği Araçlarıyla Veriye Dayalı Yönetim</vt:lpstr>
      <vt:lpstr>ÖLÇME VE DEĞERLENDİRME-1</vt:lpstr>
      <vt:lpstr>ÖLÇME VE DEĞERLENDİRME-2</vt:lpstr>
      <vt:lpstr>ÖLÇME VE DEĞERLENDİRME-3</vt:lpstr>
      <vt:lpstr>İNSAN KAYNAKLARININ GELİŞTİRİLMESİ VE YÖNETİMİ -1</vt:lpstr>
      <vt:lpstr>İNSAN KAYNAKLARININ GELİŞTİRİLMESİ VE YÖNETİMİ -2</vt:lpstr>
      <vt:lpstr>İNSAN KAYNAKLARININ GELİŞTİRİLMESİ VE YÖNETİMİ -3</vt:lpstr>
      <vt:lpstr>OKULLARIN FİNANSMANI </vt:lpstr>
      <vt:lpstr>TEFTİŞ VE KURUMSAL REHBERLİK HİZMETLERİ</vt:lpstr>
      <vt:lpstr>REHBERLİK VE PSİKOLOJİK DANIŞMANLIK </vt:lpstr>
      <vt:lpstr>ÖZEL EĞİTİM</vt:lpstr>
      <vt:lpstr>ÖZEL YETENEK </vt:lpstr>
      <vt:lpstr>YABANCI DİL EĞİTİMİ-1</vt:lpstr>
      <vt:lpstr>YABANCI DİL EĞİTİMİ-2</vt:lpstr>
      <vt:lpstr>ÖĞRENME SÜREÇLERİNDE DİJİTAL İÇERİK VE BECERİ DESTEKLİ DÖNÜŞÜM </vt:lpstr>
      <vt:lpstr>ERKEN ÇOCUKLUK </vt:lpstr>
      <vt:lpstr>TEMEL EĞİTİM-1 </vt:lpstr>
      <vt:lpstr>TEMEL EĞİTİM-2 </vt:lpstr>
      <vt:lpstr>ORTAÖĞRETİM-1 </vt:lpstr>
      <vt:lpstr>ORTAÖĞRETİM-2 </vt:lpstr>
      <vt:lpstr>FEN VE SOSYAL BİLİMLER LİSELERİ </vt:lpstr>
      <vt:lpstr>İMAM HATİP ORTAOKULLARI VE LİSELERİ </vt:lpstr>
      <vt:lpstr>MESLEKİ VE TEKNİK EĞİTİM-1</vt:lpstr>
      <vt:lpstr>MESLEKİ VE TEKNİK EĞİTİM-2</vt:lpstr>
      <vt:lpstr>MESLEKİ VE TEKNİK EĞİTİM-3</vt:lpstr>
      <vt:lpstr>ÖZEL ÖĞRETİM </vt:lpstr>
      <vt:lpstr>HAYAT BOYU ÖĞRENME</vt:lpstr>
      <vt:lpstr>İlçe Çalıştayı Planlaması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Şahinbey İlçe Milli Eğitim Müdürlüğü  Okul Müdürleri Toplantısı</dc:title>
  <dc:creator>Mehmet</dc:creator>
  <cp:lastModifiedBy>Mehmet</cp:lastModifiedBy>
  <cp:revision>40</cp:revision>
  <dcterms:created xsi:type="dcterms:W3CDTF">2019-01-01T10:53:27Z</dcterms:created>
  <dcterms:modified xsi:type="dcterms:W3CDTF">2019-01-02T20:41:54Z</dcterms:modified>
</cp:coreProperties>
</file>